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Lst>
  <p:notesMasterIdLst>
    <p:notesMasterId r:id="rId43"/>
  </p:notesMasterIdLst>
  <p:sldIdLst>
    <p:sldId id="256" r:id="rId12"/>
    <p:sldId id="259" r:id="rId13"/>
    <p:sldId id="296" r:id="rId14"/>
    <p:sldId id="263" r:id="rId15"/>
    <p:sldId id="264" r:id="rId16"/>
    <p:sldId id="265" r:id="rId17"/>
    <p:sldId id="288" r:id="rId18"/>
    <p:sldId id="297" r:id="rId19"/>
    <p:sldId id="262" r:id="rId20"/>
    <p:sldId id="258" r:id="rId21"/>
    <p:sldId id="257" r:id="rId22"/>
    <p:sldId id="289" r:id="rId23"/>
    <p:sldId id="294" r:id="rId24"/>
    <p:sldId id="276" r:id="rId25"/>
    <p:sldId id="283" r:id="rId26"/>
    <p:sldId id="286" r:id="rId27"/>
    <p:sldId id="285" r:id="rId28"/>
    <p:sldId id="287" r:id="rId29"/>
    <p:sldId id="282" r:id="rId30"/>
    <p:sldId id="298" r:id="rId31"/>
    <p:sldId id="299" r:id="rId32"/>
    <p:sldId id="300" r:id="rId33"/>
    <p:sldId id="268" r:id="rId34"/>
    <p:sldId id="301" r:id="rId35"/>
    <p:sldId id="274" r:id="rId36"/>
    <p:sldId id="275" r:id="rId37"/>
    <p:sldId id="271" r:id="rId38"/>
    <p:sldId id="266" r:id="rId39"/>
    <p:sldId id="295" r:id="rId40"/>
    <p:sldId id="292" r:id="rId41"/>
    <p:sldId id="293" r:id="rId4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1AA1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10" d="100"/>
          <a:sy n="110" d="100"/>
        </p:scale>
        <p:origin x="-564"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7A468A-9E31-493E-A4B4-1464A140BB9D}" type="datetimeFigureOut">
              <a:rPr lang="de-DE" smtClean="0"/>
              <a:pPr/>
              <a:t>15.11.2016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7629EC-5AF4-4C5D-808E-71A2B5C819CB}" type="slidenum">
              <a:rPr lang="de-DE" smtClean="0"/>
              <a:pPr/>
              <a:t>‹Nr.›</a:t>
            </a:fld>
            <a:endParaRPr lang="de-DE"/>
          </a:p>
        </p:txBody>
      </p:sp>
    </p:spTree>
    <p:extLst>
      <p:ext uri="{BB962C8B-B14F-4D97-AF65-F5344CB8AC3E}">
        <p14:creationId xmlns:p14="http://schemas.microsoft.com/office/powerpoint/2010/main" xmlns="" val="4001513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TextEdit="1"/>
          </p:cNvSpPr>
          <p:nvPr>
            <p:ph type="sldImg"/>
          </p:nvPr>
        </p:nvSpPr>
        <p:spPr bwMode="auto">
          <a:noFill/>
          <a:ln>
            <a:solidFill>
              <a:srgbClr val="000000"/>
            </a:solidFill>
            <a:miter lim="800000"/>
            <a:headEnd/>
            <a:tailEnd/>
          </a:ln>
        </p:spPr>
      </p:sp>
      <p:sp>
        <p:nvSpPr>
          <p:cNvPr id="54274" name="Rectangle 3"/>
          <p:cNvSpPr>
            <a:spLocks noGrp="1"/>
          </p:cNvSpPr>
          <p:nvPr>
            <p:ph type="body" idx="1"/>
          </p:nvPr>
        </p:nvSpPr>
        <p:spPr>
          <a:noFill/>
          <a:ln/>
        </p:spPr>
        <p:txBody>
          <a:bodyPr/>
          <a:lstStyle/>
          <a:p>
            <a:endParaRPr lang="de-DE" dirty="0"/>
          </a:p>
        </p:txBody>
      </p:sp>
    </p:spTree>
    <p:extLst>
      <p:ext uri="{BB962C8B-B14F-4D97-AF65-F5344CB8AC3E}">
        <p14:creationId xmlns:p14="http://schemas.microsoft.com/office/powerpoint/2010/main" xmlns="" val="2403727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37629EC-5AF4-4C5D-808E-71A2B5C819CB}" type="slidenum">
              <a:rPr lang="de-DE" smtClean="0"/>
              <a:pPr/>
              <a:t>11</a:t>
            </a:fld>
            <a:endParaRPr lang="de-DE"/>
          </a:p>
        </p:txBody>
      </p:sp>
    </p:spTree>
    <p:extLst>
      <p:ext uri="{BB962C8B-B14F-4D97-AF65-F5344CB8AC3E}">
        <p14:creationId xmlns:p14="http://schemas.microsoft.com/office/powerpoint/2010/main" xmlns="" val="2995203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fr-FR" dirty="0"/>
              <a:t>Sandra</a:t>
            </a:r>
          </a:p>
        </p:txBody>
      </p:sp>
      <p:sp>
        <p:nvSpPr>
          <p:cNvPr id="4" name="Foliennummernplatzhalter 3"/>
          <p:cNvSpPr>
            <a:spLocks noGrp="1"/>
          </p:cNvSpPr>
          <p:nvPr>
            <p:ph type="sldNum" sz="quarter" idx="10"/>
          </p:nvPr>
        </p:nvSpPr>
        <p:spPr/>
        <p:txBody>
          <a:bodyPr/>
          <a:lstStyle/>
          <a:p>
            <a:fld id="{A37629EC-5AF4-4C5D-808E-71A2B5C819CB}" type="slidenum">
              <a:rPr lang="de-DE" smtClean="0"/>
              <a:pPr/>
              <a:t>13</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Sandra</a:t>
            </a:r>
          </a:p>
        </p:txBody>
      </p:sp>
      <p:sp>
        <p:nvSpPr>
          <p:cNvPr id="4" name="Foliennummernplatzhalter 3"/>
          <p:cNvSpPr>
            <a:spLocks noGrp="1"/>
          </p:cNvSpPr>
          <p:nvPr>
            <p:ph type="sldNum" sz="quarter" idx="10"/>
          </p:nvPr>
        </p:nvSpPr>
        <p:spPr/>
        <p:txBody>
          <a:bodyPr/>
          <a:lstStyle/>
          <a:p>
            <a:fld id="{A37629EC-5AF4-4C5D-808E-71A2B5C819CB}" type="slidenum">
              <a:rPr lang="de-DE" smtClean="0"/>
              <a:pPr/>
              <a:t>14</a:t>
            </a:fld>
            <a:endParaRPr lang="de-DE"/>
          </a:p>
        </p:txBody>
      </p:sp>
    </p:spTree>
    <p:extLst>
      <p:ext uri="{BB962C8B-B14F-4D97-AF65-F5344CB8AC3E}">
        <p14:creationId xmlns:p14="http://schemas.microsoft.com/office/powerpoint/2010/main" xmlns="" val="3725397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FR" dirty="0"/>
          </a:p>
        </p:txBody>
      </p:sp>
      <p:sp>
        <p:nvSpPr>
          <p:cNvPr id="4" name="Foliennummernplatzhalter 3"/>
          <p:cNvSpPr>
            <a:spLocks noGrp="1"/>
          </p:cNvSpPr>
          <p:nvPr>
            <p:ph type="sldNum" sz="quarter" idx="10"/>
          </p:nvPr>
        </p:nvSpPr>
        <p:spPr/>
        <p:txBody>
          <a:bodyPr/>
          <a:lstStyle/>
          <a:p>
            <a:fld id="{A37629EC-5AF4-4C5D-808E-71A2B5C819CB}" type="slidenum">
              <a:rPr lang="de-DE" smtClean="0"/>
              <a:pPr/>
              <a:t>15</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37629EC-5AF4-4C5D-808E-71A2B5C819CB}" type="slidenum">
              <a:rPr lang="de-DE" smtClean="0"/>
              <a:pPr/>
              <a:t>19</a:t>
            </a:fld>
            <a:endParaRPr lang="de-DE"/>
          </a:p>
        </p:txBody>
      </p:sp>
    </p:spTree>
    <p:extLst>
      <p:ext uri="{BB962C8B-B14F-4D97-AF65-F5344CB8AC3E}">
        <p14:creationId xmlns:p14="http://schemas.microsoft.com/office/powerpoint/2010/main" xmlns="" val="1600186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37629EC-5AF4-4C5D-808E-71A2B5C819CB}" type="slidenum">
              <a:rPr lang="de-DE" smtClean="0"/>
              <a:pPr/>
              <a:t>20</a:t>
            </a:fld>
            <a:endParaRPr lang="de-DE" dirty="0"/>
          </a:p>
        </p:txBody>
      </p:sp>
    </p:spTree>
    <p:extLst>
      <p:ext uri="{BB962C8B-B14F-4D97-AF65-F5344CB8AC3E}">
        <p14:creationId xmlns:p14="http://schemas.microsoft.com/office/powerpoint/2010/main" xmlns="" val="2462278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37629EC-5AF4-4C5D-808E-71A2B5C819CB}" type="slidenum">
              <a:rPr lang="de-DE" smtClean="0"/>
              <a:pPr/>
              <a:t>21</a:t>
            </a:fld>
            <a:endParaRPr lang="de-DE"/>
          </a:p>
        </p:txBody>
      </p:sp>
    </p:spTree>
    <p:extLst>
      <p:ext uri="{BB962C8B-B14F-4D97-AF65-F5344CB8AC3E}">
        <p14:creationId xmlns:p14="http://schemas.microsoft.com/office/powerpoint/2010/main" xmlns="" val="326533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Auch für das Kollegium gibt es Vorteile, viele sogar: Die enge Zusammenarbeit und</a:t>
            </a:r>
            <a:r>
              <a:rPr lang="de-DE" sz="1200" baseline="0" dirty="0"/>
              <a:t> die kurzen Kommunikationswege sind angenehm. Ebenso die ganz realen Wege zu den Kassenzimmern und dem Material. Neue Kolleginnen und Kollegen werden im Team schnell eingebunden und ein bewusstes Erleben von Unterschiedlichkeit tut auch uns Lehrkräften gut.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aseline="0" dirty="0"/>
              <a:t>In der recht kleinen Gruppe sind schnell Entscheidungen getroffen, Kooperationen können gut durchgeführt werden. Es ist auch schön, dass es das wöchentliche Treffen mit der Schulleitung gibt, sodass man die Angelegenheiten des Teams immer schnell zur Schulleitung bringt.</a:t>
            </a:r>
            <a:endParaRPr lang="de-D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Teamarbeit:</a:t>
            </a:r>
            <a:r>
              <a:rPr lang="de-DE" sz="1200" baseline="0" dirty="0"/>
              <a:t> </a:t>
            </a:r>
            <a:r>
              <a:rPr lang="de-DE" sz="1200" dirty="0"/>
              <a:t>(z.B. bei Erstellung von Material/ Lernplänen/ Schulaufgaben / fächerübergreifendes Arbeiten</a:t>
            </a:r>
          </a:p>
        </p:txBody>
      </p:sp>
      <p:sp>
        <p:nvSpPr>
          <p:cNvPr id="4" name="Foliennummernplatzhalter 3"/>
          <p:cNvSpPr>
            <a:spLocks noGrp="1"/>
          </p:cNvSpPr>
          <p:nvPr>
            <p:ph type="sldNum" sz="quarter" idx="10"/>
          </p:nvPr>
        </p:nvSpPr>
        <p:spPr/>
        <p:txBody>
          <a:bodyPr/>
          <a:lstStyle/>
          <a:p>
            <a:fld id="{A37629EC-5AF4-4C5D-808E-71A2B5C819CB}" type="slidenum">
              <a:rPr lang="de-DE" smtClean="0"/>
              <a:pPr/>
              <a:t>22</a:t>
            </a:fld>
            <a:endParaRPr lang="de-DE"/>
          </a:p>
        </p:txBody>
      </p:sp>
    </p:spTree>
    <p:extLst>
      <p:ext uri="{BB962C8B-B14F-4D97-AF65-F5344CB8AC3E}">
        <p14:creationId xmlns:p14="http://schemas.microsoft.com/office/powerpoint/2010/main" xmlns="" val="3661271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Sandra</a:t>
            </a:r>
          </a:p>
        </p:txBody>
      </p:sp>
      <p:sp>
        <p:nvSpPr>
          <p:cNvPr id="4" name="Foliennummernplatzhalter 3"/>
          <p:cNvSpPr>
            <a:spLocks noGrp="1"/>
          </p:cNvSpPr>
          <p:nvPr>
            <p:ph type="sldNum" sz="quarter" idx="10"/>
          </p:nvPr>
        </p:nvSpPr>
        <p:spPr/>
        <p:txBody>
          <a:bodyPr/>
          <a:lstStyle/>
          <a:p>
            <a:fld id="{A37629EC-5AF4-4C5D-808E-71A2B5C819CB}" type="slidenum">
              <a:rPr lang="de-DE" smtClean="0"/>
              <a:pPr/>
              <a:t>23</a:t>
            </a:fld>
            <a:endParaRPr lang="de-DE"/>
          </a:p>
        </p:txBody>
      </p:sp>
    </p:spTree>
    <p:extLst>
      <p:ext uri="{BB962C8B-B14F-4D97-AF65-F5344CB8AC3E}">
        <p14:creationId xmlns:p14="http://schemas.microsoft.com/office/powerpoint/2010/main" xmlns="" val="812856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KLICK</a:t>
            </a:r>
            <a:r>
              <a:rPr lang="de-DE" baseline="0" dirty="0"/>
              <a:t> </a:t>
            </a:r>
            <a:r>
              <a:rPr lang="de-DE" baseline="0" dirty="0" err="1"/>
              <a:t>KLICK</a:t>
            </a:r>
            <a:endParaRPr lang="de-DE" dirty="0"/>
          </a:p>
        </p:txBody>
      </p:sp>
      <p:sp>
        <p:nvSpPr>
          <p:cNvPr id="4" name="Foliennummernplatzhalter 3"/>
          <p:cNvSpPr>
            <a:spLocks noGrp="1"/>
          </p:cNvSpPr>
          <p:nvPr>
            <p:ph type="sldNum" sz="quarter" idx="10"/>
          </p:nvPr>
        </p:nvSpPr>
        <p:spPr/>
        <p:txBody>
          <a:bodyPr/>
          <a:lstStyle/>
          <a:p>
            <a:fld id="{A37629EC-5AF4-4C5D-808E-71A2B5C819CB}" type="slidenum">
              <a:rPr lang="de-DE" smtClean="0"/>
              <a:pPr/>
              <a:t>24</a:t>
            </a:fld>
            <a:endParaRPr lang="de-DE"/>
          </a:p>
        </p:txBody>
      </p:sp>
    </p:spTree>
    <p:extLst>
      <p:ext uri="{BB962C8B-B14F-4D97-AF65-F5344CB8AC3E}">
        <p14:creationId xmlns:p14="http://schemas.microsoft.com/office/powerpoint/2010/main" xmlns="" val="433025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TextEdit="1"/>
          </p:cNvSpPr>
          <p:nvPr>
            <p:ph type="sldImg"/>
          </p:nvPr>
        </p:nvSpPr>
        <p:spPr bwMode="auto">
          <a:noFill/>
          <a:ln>
            <a:solidFill>
              <a:srgbClr val="000000"/>
            </a:solidFill>
            <a:miter lim="800000"/>
            <a:headEnd/>
            <a:tailEnd/>
          </a:ln>
        </p:spPr>
      </p:sp>
      <p:sp>
        <p:nvSpPr>
          <p:cNvPr id="60418" name="Rectangle 3"/>
          <p:cNvSpPr>
            <a:spLocks noGrp="1"/>
          </p:cNvSpPr>
          <p:nvPr>
            <p:ph type="body" idx="1"/>
          </p:nvPr>
        </p:nvSpPr>
        <p:spPr>
          <a:noFill/>
          <a:ln/>
        </p:spPr>
        <p:txBody>
          <a:bodyPr/>
          <a:lstStyle/>
          <a:p>
            <a:endParaRPr lang="de-DE" dirty="0"/>
          </a:p>
        </p:txBody>
      </p:sp>
    </p:spTree>
    <p:extLst>
      <p:ext uri="{BB962C8B-B14F-4D97-AF65-F5344CB8AC3E}">
        <p14:creationId xmlns:p14="http://schemas.microsoft.com/office/powerpoint/2010/main" xmlns="" val="1374068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37629EC-5AF4-4C5D-808E-71A2B5C819CB}" type="slidenum">
              <a:rPr lang="de-DE" smtClean="0"/>
              <a:pPr/>
              <a:t>25</a:t>
            </a:fld>
            <a:endParaRPr lang="de-DE"/>
          </a:p>
        </p:txBody>
      </p:sp>
    </p:spTree>
    <p:extLst>
      <p:ext uri="{BB962C8B-B14F-4D97-AF65-F5344CB8AC3E}">
        <p14:creationId xmlns:p14="http://schemas.microsoft.com/office/powerpoint/2010/main" xmlns="" val="3204472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37629EC-5AF4-4C5D-808E-71A2B5C819CB}" type="slidenum">
              <a:rPr lang="de-DE" smtClean="0"/>
              <a:pPr/>
              <a:t>26</a:t>
            </a:fld>
            <a:endParaRPr lang="de-DE"/>
          </a:p>
        </p:txBody>
      </p:sp>
    </p:spTree>
    <p:extLst>
      <p:ext uri="{BB962C8B-B14F-4D97-AF65-F5344CB8AC3E}">
        <p14:creationId xmlns:p14="http://schemas.microsoft.com/office/powerpoint/2010/main" xmlns="" val="3100377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37629EC-5AF4-4C5D-808E-71A2B5C819CB}" type="slidenum">
              <a:rPr lang="de-DE" smtClean="0"/>
              <a:pPr/>
              <a:t>27</a:t>
            </a:fld>
            <a:endParaRPr lang="de-DE"/>
          </a:p>
        </p:txBody>
      </p:sp>
    </p:spTree>
    <p:extLst>
      <p:ext uri="{BB962C8B-B14F-4D97-AF65-F5344CB8AC3E}">
        <p14:creationId xmlns:p14="http://schemas.microsoft.com/office/powerpoint/2010/main" xmlns="" val="3775123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FR" dirty="0"/>
          </a:p>
        </p:txBody>
      </p:sp>
      <p:sp>
        <p:nvSpPr>
          <p:cNvPr id="4" name="Foliennummernplatzhalter 3"/>
          <p:cNvSpPr>
            <a:spLocks noGrp="1"/>
          </p:cNvSpPr>
          <p:nvPr>
            <p:ph type="sldNum" sz="quarter" idx="10"/>
          </p:nvPr>
        </p:nvSpPr>
        <p:spPr/>
        <p:txBody>
          <a:bodyPr/>
          <a:lstStyle/>
          <a:p>
            <a:fld id="{A37629EC-5AF4-4C5D-808E-71A2B5C819CB}" type="slidenum">
              <a:rPr lang="de-DE" smtClean="0"/>
              <a:pPr/>
              <a:t>28</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TextEdit="1"/>
          </p:cNvSpPr>
          <p:nvPr>
            <p:ph type="sldImg"/>
          </p:nvPr>
        </p:nvSpPr>
        <p:spPr bwMode="auto">
          <a:noFill/>
          <a:ln>
            <a:solidFill>
              <a:srgbClr val="000000"/>
            </a:solidFill>
            <a:miter lim="800000"/>
            <a:headEnd/>
            <a:tailEnd/>
          </a:ln>
        </p:spPr>
      </p:sp>
      <p:sp>
        <p:nvSpPr>
          <p:cNvPr id="70658" name="Rectangle 3"/>
          <p:cNvSpPr>
            <a:spLocks noGrp="1"/>
          </p:cNvSpPr>
          <p:nvPr>
            <p:ph type="body" idx="1"/>
          </p:nvPr>
        </p:nvSpPr>
        <p:spPr>
          <a:noFill/>
          <a:ln/>
        </p:spPr>
        <p:txBody>
          <a:bodyPr/>
          <a:lstStyle/>
          <a:p>
            <a:endParaRPr lang="de-DE" dirty="0"/>
          </a:p>
        </p:txBody>
      </p:sp>
    </p:spTree>
    <p:extLst>
      <p:ext uri="{BB962C8B-B14F-4D97-AF65-F5344CB8AC3E}">
        <p14:creationId xmlns:p14="http://schemas.microsoft.com/office/powerpoint/2010/main" xmlns="" val="2233501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TextEdit="1"/>
          </p:cNvSpPr>
          <p:nvPr>
            <p:ph type="sldImg"/>
          </p:nvPr>
        </p:nvSpPr>
        <p:spPr bwMode="auto">
          <a:noFill/>
          <a:ln>
            <a:solidFill>
              <a:srgbClr val="000000"/>
            </a:solidFill>
            <a:miter lim="800000"/>
            <a:headEnd/>
            <a:tailEnd/>
          </a:ln>
        </p:spPr>
      </p:sp>
      <p:sp>
        <p:nvSpPr>
          <p:cNvPr id="72706" name="Rectangle 3"/>
          <p:cNvSpPr>
            <a:spLocks noGrp="1"/>
          </p:cNvSpPr>
          <p:nvPr>
            <p:ph type="body" idx="1"/>
          </p:nvPr>
        </p:nvSpPr>
        <p:spPr>
          <a:noFill/>
          <a:ln/>
        </p:spPr>
        <p:txBody>
          <a:bodyPr/>
          <a:lstStyle/>
          <a:p>
            <a:endParaRPr lang="de-DE" dirty="0"/>
          </a:p>
        </p:txBody>
      </p:sp>
    </p:spTree>
    <p:extLst>
      <p:ext uri="{BB962C8B-B14F-4D97-AF65-F5344CB8AC3E}">
        <p14:creationId xmlns:p14="http://schemas.microsoft.com/office/powerpoint/2010/main" xmlns="" val="1337134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TextEdit="1"/>
          </p:cNvSpPr>
          <p:nvPr>
            <p:ph type="sldImg"/>
          </p:nvPr>
        </p:nvSpPr>
        <p:spPr bwMode="auto">
          <a:noFill/>
          <a:ln>
            <a:solidFill>
              <a:srgbClr val="000000"/>
            </a:solidFill>
            <a:miter lim="800000"/>
            <a:headEnd/>
            <a:tailEnd/>
          </a:ln>
        </p:spPr>
      </p:sp>
      <p:sp>
        <p:nvSpPr>
          <p:cNvPr id="84994" name="Rectangle 3"/>
          <p:cNvSpPr>
            <a:spLocks noGrp="1"/>
          </p:cNvSpPr>
          <p:nvPr>
            <p:ph type="body" idx="1"/>
          </p:nvPr>
        </p:nvSpPr>
        <p:spPr>
          <a:noFill/>
          <a:ln/>
        </p:spPr>
        <p:txBody>
          <a:bodyPr/>
          <a:lstStyle/>
          <a:p>
            <a:endParaRPr lang="de-DE" dirty="0"/>
          </a:p>
        </p:txBody>
      </p:sp>
    </p:spTree>
    <p:extLst>
      <p:ext uri="{BB962C8B-B14F-4D97-AF65-F5344CB8AC3E}">
        <p14:creationId xmlns:p14="http://schemas.microsoft.com/office/powerpoint/2010/main" xmlns="" val="2645810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37629EC-5AF4-4C5D-808E-71A2B5C819CB}" type="slidenum">
              <a:rPr lang="de-DE" smtClean="0"/>
              <a:pPr/>
              <a:t>7</a:t>
            </a:fld>
            <a:endParaRPr lang="de-DE"/>
          </a:p>
        </p:txBody>
      </p:sp>
    </p:spTree>
    <p:extLst>
      <p:ext uri="{BB962C8B-B14F-4D97-AF65-F5344CB8AC3E}">
        <p14:creationId xmlns:p14="http://schemas.microsoft.com/office/powerpoint/2010/main" xmlns="" val="1740226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37629EC-5AF4-4C5D-808E-71A2B5C819CB}" type="slidenum">
              <a:rPr lang="de-DE" smtClean="0"/>
              <a:pPr/>
              <a:t>8</a:t>
            </a:fld>
            <a:endParaRPr lang="de-DE"/>
          </a:p>
        </p:txBody>
      </p:sp>
    </p:spTree>
    <p:extLst>
      <p:ext uri="{BB962C8B-B14F-4D97-AF65-F5344CB8AC3E}">
        <p14:creationId xmlns:p14="http://schemas.microsoft.com/office/powerpoint/2010/main" xmlns="" val="406616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37629EC-5AF4-4C5D-808E-71A2B5C819CB}" type="slidenum">
              <a:rPr lang="de-DE" smtClean="0"/>
              <a:pPr/>
              <a:t>9</a:t>
            </a:fld>
            <a:endParaRPr lang="de-DE"/>
          </a:p>
        </p:txBody>
      </p:sp>
    </p:spTree>
    <p:extLst>
      <p:ext uri="{BB962C8B-B14F-4D97-AF65-F5344CB8AC3E}">
        <p14:creationId xmlns:p14="http://schemas.microsoft.com/office/powerpoint/2010/main" xmlns="" val="591532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37629EC-5AF4-4C5D-808E-71A2B5C819CB}" type="slidenum">
              <a:rPr lang="de-DE" smtClean="0"/>
              <a:pPr/>
              <a:t>10</a:t>
            </a:fld>
            <a:endParaRPr lang="de-DE"/>
          </a:p>
        </p:txBody>
      </p:sp>
    </p:spTree>
    <p:extLst>
      <p:ext uri="{BB962C8B-B14F-4D97-AF65-F5344CB8AC3E}">
        <p14:creationId xmlns:p14="http://schemas.microsoft.com/office/powerpoint/2010/main" xmlns="" val="3387158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3806" y="2130849"/>
            <a:ext cx="10364391" cy="1470049"/>
          </a:xfrm>
        </p:spPr>
        <p:txBody>
          <a:bodyPr/>
          <a:lstStyle/>
          <a:p>
            <a:r>
              <a:rPr lang="de-DE"/>
              <a:t>Titelmasterformat durch Klicken bearbeiten</a:t>
            </a:r>
            <a:endParaRPr lang="en-GB"/>
          </a:p>
        </p:txBody>
      </p:sp>
      <p:sp>
        <p:nvSpPr>
          <p:cNvPr id="3" name="Untertitel 2"/>
          <p:cNvSpPr>
            <a:spLocks noGrp="1"/>
          </p:cNvSpPr>
          <p:nvPr>
            <p:ph type="subTitle" idx="1"/>
          </p:nvPr>
        </p:nvSpPr>
        <p:spPr>
          <a:xfrm>
            <a:off x="1829099" y="3886648"/>
            <a:ext cx="8533805"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de-DE"/>
              <a:t>Formatvorlage des Untertitelmasters durch Klicken bearbeiten</a:t>
            </a:r>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3819" y="2130869"/>
            <a:ext cx="10364391" cy="1470049"/>
          </a:xfrm>
        </p:spPr>
        <p:txBody>
          <a:bodyPr/>
          <a:lstStyle/>
          <a:p>
            <a:r>
              <a:rPr lang="de-DE"/>
              <a:t>Titelmasterformat durch Klicken bearbeiten</a:t>
            </a:r>
            <a:endParaRPr lang="en-GB"/>
          </a:p>
        </p:txBody>
      </p:sp>
      <p:sp>
        <p:nvSpPr>
          <p:cNvPr id="3" name="Untertitel 2"/>
          <p:cNvSpPr>
            <a:spLocks noGrp="1"/>
          </p:cNvSpPr>
          <p:nvPr>
            <p:ph type="subTitle" idx="1"/>
          </p:nvPr>
        </p:nvSpPr>
        <p:spPr>
          <a:xfrm>
            <a:off x="1829100" y="3886678"/>
            <a:ext cx="8533805" cy="1752451"/>
          </a:xfrm>
        </p:spPr>
        <p:txBody>
          <a:bodyPr/>
          <a:lstStyle>
            <a:lvl1pPr marL="0" indent="0" algn="ctr">
              <a:buNone/>
              <a:defRPr/>
            </a:lvl1pPr>
            <a:lvl2pPr marL="321291" indent="0" algn="ctr">
              <a:buNone/>
              <a:defRPr/>
            </a:lvl2pPr>
            <a:lvl3pPr marL="642585" indent="0" algn="ctr">
              <a:buNone/>
              <a:defRPr/>
            </a:lvl3pPr>
            <a:lvl4pPr marL="963876" indent="0" algn="ctr">
              <a:buNone/>
              <a:defRPr/>
            </a:lvl4pPr>
            <a:lvl5pPr marL="1285171" indent="0" algn="ctr">
              <a:buNone/>
              <a:defRPr/>
            </a:lvl5pPr>
            <a:lvl6pPr marL="1606464" indent="0" algn="ctr">
              <a:buNone/>
              <a:defRPr/>
            </a:lvl6pPr>
            <a:lvl7pPr marL="1927756" indent="0" algn="ctr">
              <a:buNone/>
              <a:defRPr/>
            </a:lvl7pPr>
            <a:lvl8pPr marL="2249051" indent="0" algn="ctr">
              <a:buNone/>
              <a:defRPr/>
            </a:lvl8pPr>
            <a:lvl9pPr marL="2570344" indent="0" algn="ctr">
              <a:buNone/>
              <a:defRPr/>
            </a:lvl9pPr>
          </a:lstStyle>
          <a:p>
            <a:r>
              <a:rPr lang="de-DE"/>
              <a:t>Formatvorlage des Untertitelmasters durch Klicken bearbeiten</a:t>
            </a:r>
            <a:endParaRPr lang="en-GB"/>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2920" y="4406823"/>
            <a:ext cx="10362901" cy="1361777"/>
          </a:xfrm>
        </p:spPr>
        <p:txBody>
          <a:bodyPr anchor="t"/>
          <a:lstStyle>
            <a:lvl1pPr algn="l">
              <a:defRPr sz="2800" b="1" cap="all"/>
            </a:lvl1pPr>
          </a:lstStyle>
          <a:p>
            <a:r>
              <a:rPr lang="de-DE"/>
              <a:t>Titelmasterformat durch Klicken bearbeiten</a:t>
            </a:r>
            <a:endParaRPr lang="en-GB"/>
          </a:p>
        </p:txBody>
      </p:sp>
      <p:sp>
        <p:nvSpPr>
          <p:cNvPr id="3" name="Textplatzhalter 2"/>
          <p:cNvSpPr>
            <a:spLocks noGrp="1"/>
          </p:cNvSpPr>
          <p:nvPr>
            <p:ph type="body" idx="1"/>
          </p:nvPr>
        </p:nvSpPr>
        <p:spPr>
          <a:xfrm>
            <a:off x="962920" y="2906613"/>
            <a:ext cx="10362901" cy="1500188"/>
          </a:xfrm>
        </p:spPr>
        <p:txBody>
          <a:bodyPr anchor="b"/>
          <a:lstStyle>
            <a:lvl1pPr marL="0" indent="0">
              <a:buNone/>
              <a:defRPr sz="1400"/>
            </a:lvl1pPr>
            <a:lvl2pPr marL="321291" indent="0">
              <a:buNone/>
              <a:defRPr sz="1300"/>
            </a:lvl2pPr>
            <a:lvl3pPr marL="642585" indent="0">
              <a:buNone/>
              <a:defRPr sz="1100"/>
            </a:lvl3pPr>
            <a:lvl4pPr marL="963876" indent="0">
              <a:buNone/>
              <a:defRPr sz="1000"/>
            </a:lvl4pPr>
            <a:lvl5pPr marL="1285171" indent="0">
              <a:buNone/>
              <a:defRPr sz="1000"/>
            </a:lvl5pPr>
            <a:lvl6pPr marL="1606464" indent="0">
              <a:buNone/>
              <a:defRPr sz="1000"/>
            </a:lvl6pPr>
            <a:lvl7pPr marL="1927756" indent="0">
              <a:buNone/>
              <a:defRPr sz="1000"/>
            </a:lvl7pPr>
            <a:lvl8pPr marL="2249051" indent="0">
              <a:buNone/>
              <a:defRPr sz="1000"/>
            </a:lvl8pPr>
            <a:lvl9pPr marL="2570344" indent="0">
              <a:buNone/>
              <a:defRPr sz="1000"/>
            </a:lvl9pPr>
          </a:lstStyle>
          <a:p>
            <a:pPr lvl="0"/>
            <a:r>
              <a:rPr lang="de-DE"/>
              <a:t>Textmasterformate durch Klicken bearbeiten</a:t>
            </a: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Inhaltsplatzhalter 2"/>
          <p:cNvSpPr>
            <a:spLocks noGrp="1"/>
          </p:cNvSpPr>
          <p:nvPr>
            <p:ph sz="half" idx="1"/>
          </p:nvPr>
        </p:nvSpPr>
        <p:spPr>
          <a:xfrm>
            <a:off x="7131844" y="2071690"/>
            <a:ext cx="1863328" cy="40362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half" idx="2"/>
          </p:nvPr>
        </p:nvSpPr>
        <p:spPr>
          <a:xfrm>
            <a:off x="9138047" y="2071690"/>
            <a:ext cx="1863328" cy="40362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10210" y="274588"/>
            <a:ext cx="10971609" cy="1143000"/>
          </a:xfrm>
        </p:spPr>
        <p:txBody>
          <a:bodyPr/>
          <a:lstStyle>
            <a:lvl1pPr>
              <a:defRPr/>
            </a:lvl1pPr>
          </a:lstStyle>
          <a:p>
            <a:r>
              <a:rPr lang="de-DE"/>
              <a:t>Titelmasterformat durch Klicken bearbeiten</a:t>
            </a:r>
            <a:endParaRPr lang="en-GB"/>
          </a:p>
        </p:txBody>
      </p:sp>
      <p:sp>
        <p:nvSpPr>
          <p:cNvPr id="3" name="Textplatzhalter 2"/>
          <p:cNvSpPr>
            <a:spLocks noGrp="1"/>
          </p:cNvSpPr>
          <p:nvPr>
            <p:ph type="body" idx="1"/>
          </p:nvPr>
        </p:nvSpPr>
        <p:spPr>
          <a:xfrm>
            <a:off x="610197" y="1534791"/>
            <a:ext cx="5386091" cy="639589"/>
          </a:xfrm>
        </p:spPr>
        <p:txBody>
          <a:bodyPr anchor="b"/>
          <a:lstStyle>
            <a:lvl1pPr marL="0" indent="0">
              <a:buNone/>
              <a:defRPr sz="1700" b="1"/>
            </a:lvl1pPr>
            <a:lvl2pPr marL="321291" indent="0">
              <a:buNone/>
              <a:defRPr sz="1400" b="1"/>
            </a:lvl2pPr>
            <a:lvl3pPr marL="642585" indent="0">
              <a:buNone/>
              <a:defRPr sz="1300" b="1"/>
            </a:lvl3pPr>
            <a:lvl4pPr marL="963876" indent="0">
              <a:buNone/>
              <a:defRPr sz="1100" b="1"/>
            </a:lvl4pPr>
            <a:lvl5pPr marL="1285171" indent="0">
              <a:buNone/>
              <a:defRPr sz="1100" b="1"/>
            </a:lvl5pPr>
            <a:lvl6pPr marL="1606464" indent="0">
              <a:buNone/>
              <a:defRPr sz="1100" b="1"/>
            </a:lvl6pPr>
            <a:lvl7pPr marL="1927756" indent="0">
              <a:buNone/>
              <a:defRPr sz="1100" b="1"/>
            </a:lvl7pPr>
            <a:lvl8pPr marL="2249051" indent="0">
              <a:buNone/>
              <a:defRPr sz="1100" b="1"/>
            </a:lvl8pPr>
            <a:lvl9pPr marL="2570344" indent="0">
              <a:buNone/>
              <a:defRPr sz="1100" b="1"/>
            </a:lvl9pPr>
          </a:lstStyle>
          <a:p>
            <a:pPr lvl="0"/>
            <a:r>
              <a:rPr lang="de-DE"/>
              <a:t>Textmasterformate durch Klicken bearbeiten</a:t>
            </a:r>
          </a:p>
        </p:txBody>
      </p:sp>
      <p:sp>
        <p:nvSpPr>
          <p:cNvPr id="4" name="Inhaltsplatzhalter 3"/>
          <p:cNvSpPr>
            <a:spLocks noGrp="1"/>
          </p:cNvSpPr>
          <p:nvPr>
            <p:ph sz="half" idx="2"/>
          </p:nvPr>
        </p:nvSpPr>
        <p:spPr>
          <a:xfrm>
            <a:off x="610197" y="2174382"/>
            <a:ext cx="5386091"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platzhalter 4"/>
          <p:cNvSpPr>
            <a:spLocks noGrp="1"/>
          </p:cNvSpPr>
          <p:nvPr>
            <p:ph type="body" sz="quarter" idx="3"/>
          </p:nvPr>
        </p:nvSpPr>
        <p:spPr>
          <a:xfrm>
            <a:off x="6192754" y="1534791"/>
            <a:ext cx="5389065" cy="639589"/>
          </a:xfrm>
        </p:spPr>
        <p:txBody>
          <a:bodyPr anchor="b"/>
          <a:lstStyle>
            <a:lvl1pPr marL="0" indent="0">
              <a:buNone/>
              <a:defRPr sz="1700" b="1"/>
            </a:lvl1pPr>
            <a:lvl2pPr marL="321291" indent="0">
              <a:buNone/>
              <a:defRPr sz="1400" b="1"/>
            </a:lvl2pPr>
            <a:lvl3pPr marL="642585" indent="0">
              <a:buNone/>
              <a:defRPr sz="1300" b="1"/>
            </a:lvl3pPr>
            <a:lvl4pPr marL="963876" indent="0">
              <a:buNone/>
              <a:defRPr sz="1100" b="1"/>
            </a:lvl4pPr>
            <a:lvl5pPr marL="1285171" indent="0">
              <a:buNone/>
              <a:defRPr sz="1100" b="1"/>
            </a:lvl5pPr>
            <a:lvl6pPr marL="1606464" indent="0">
              <a:buNone/>
              <a:defRPr sz="1100" b="1"/>
            </a:lvl6pPr>
            <a:lvl7pPr marL="1927756" indent="0">
              <a:buNone/>
              <a:defRPr sz="1100" b="1"/>
            </a:lvl7pPr>
            <a:lvl8pPr marL="2249051" indent="0">
              <a:buNone/>
              <a:defRPr sz="1100" b="1"/>
            </a:lvl8pPr>
            <a:lvl9pPr marL="2570344" indent="0">
              <a:buNone/>
              <a:defRPr sz="1100" b="1"/>
            </a:lvl9pPr>
          </a:lstStyle>
          <a:p>
            <a:pPr lvl="0"/>
            <a:r>
              <a:rPr lang="de-DE"/>
              <a:t>Textmasterformate durch Klicken bearbeiten</a:t>
            </a:r>
          </a:p>
        </p:txBody>
      </p:sp>
      <p:sp>
        <p:nvSpPr>
          <p:cNvPr id="6" name="Inhaltsplatzhalter 5"/>
          <p:cNvSpPr>
            <a:spLocks noGrp="1"/>
          </p:cNvSpPr>
          <p:nvPr>
            <p:ph sz="quarter" idx="4"/>
          </p:nvPr>
        </p:nvSpPr>
        <p:spPr>
          <a:xfrm>
            <a:off x="6192754" y="2174382"/>
            <a:ext cx="5389065"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10223" y="273504"/>
            <a:ext cx="4010919" cy="1161975"/>
          </a:xfrm>
        </p:spPr>
        <p:txBody>
          <a:bodyPr anchor="b"/>
          <a:lstStyle>
            <a:lvl1pPr algn="l">
              <a:defRPr sz="1400" b="1"/>
            </a:lvl1pPr>
          </a:lstStyle>
          <a:p>
            <a:r>
              <a:rPr lang="de-DE"/>
              <a:t>Titelmasterformat durch Klicken bearbeiten</a:t>
            </a:r>
            <a:endParaRPr lang="en-GB"/>
          </a:p>
        </p:txBody>
      </p:sp>
      <p:sp>
        <p:nvSpPr>
          <p:cNvPr id="3" name="Inhaltsplatzhalter 2"/>
          <p:cNvSpPr>
            <a:spLocks noGrp="1"/>
          </p:cNvSpPr>
          <p:nvPr>
            <p:ph idx="1"/>
          </p:nvPr>
        </p:nvSpPr>
        <p:spPr>
          <a:xfrm>
            <a:off x="4766965" y="273473"/>
            <a:ext cx="681484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extplatzhalter 3"/>
          <p:cNvSpPr>
            <a:spLocks noGrp="1"/>
          </p:cNvSpPr>
          <p:nvPr>
            <p:ph type="body" sz="half" idx="2"/>
          </p:nvPr>
        </p:nvSpPr>
        <p:spPr>
          <a:xfrm>
            <a:off x="610223" y="1435448"/>
            <a:ext cx="4010919" cy="4690318"/>
          </a:xfrm>
        </p:spPr>
        <p:txBody>
          <a:bodyPr/>
          <a:lstStyle>
            <a:lvl1pPr marL="0" indent="0">
              <a:buNone/>
              <a:defRPr sz="1000"/>
            </a:lvl1pPr>
            <a:lvl2pPr marL="321291" indent="0">
              <a:buNone/>
              <a:defRPr sz="800"/>
            </a:lvl2pPr>
            <a:lvl3pPr marL="642585" indent="0">
              <a:buNone/>
              <a:defRPr sz="700"/>
            </a:lvl3pPr>
            <a:lvl4pPr marL="963876" indent="0">
              <a:buNone/>
              <a:defRPr sz="600"/>
            </a:lvl4pPr>
            <a:lvl5pPr marL="1285171" indent="0">
              <a:buNone/>
              <a:defRPr sz="600"/>
            </a:lvl5pPr>
            <a:lvl6pPr marL="1606464" indent="0">
              <a:buNone/>
              <a:defRPr sz="600"/>
            </a:lvl6pPr>
            <a:lvl7pPr marL="1927756" indent="0">
              <a:buNone/>
              <a:defRPr sz="600"/>
            </a:lvl7pPr>
            <a:lvl8pPr marL="2249051" indent="0">
              <a:buNone/>
              <a:defRPr sz="600"/>
            </a:lvl8pPr>
            <a:lvl9pPr marL="2570344" indent="0">
              <a:buNone/>
              <a:defRPr sz="600"/>
            </a:lvl9pPr>
          </a:lstStyle>
          <a:p>
            <a:pPr lvl="0"/>
            <a:r>
              <a:rPr lang="de-DE"/>
              <a:t>Textmasterformate durch Klicken bearbeiten</a:t>
            </a:r>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90207" y="4800845"/>
            <a:ext cx="7314903" cy="567035"/>
          </a:xfrm>
        </p:spPr>
        <p:txBody>
          <a:bodyPr anchor="b"/>
          <a:lstStyle>
            <a:lvl1pPr algn="l">
              <a:defRPr sz="1400" b="1"/>
            </a:lvl1pPr>
          </a:lstStyle>
          <a:p>
            <a:r>
              <a:rPr lang="de-DE"/>
              <a:t>Titelmasterformat durch Klicken bearbeiten</a:t>
            </a:r>
            <a:endParaRPr lang="en-GB"/>
          </a:p>
        </p:txBody>
      </p:sp>
      <p:sp>
        <p:nvSpPr>
          <p:cNvPr id="3" name="Bildplatzhalter 2"/>
          <p:cNvSpPr>
            <a:spLocks noGrp="1"/>
          </p:cNvSpPr>
          <p:nvPr>
            <p:ph type="pic" idx="1"/>
          </p:nvPr>
        </p:nvSpPr>
        <p:spPr>
          <a:xfrm>
            <a:off x="2390207" y="612800"/>
            <a:ext cx="7314903" cy="4114354"/>
          </a:xfrm>
        </p:spPr>
        <p:txBody>
          <a:bodyPr/>
          <a:lstStyle>
            <a:lvl1pPr marL="0" indent="0">
              <a:buNone/>
              <a:defRPr sz="2200"/>
            </a:lvl1pPr>
            <a:lvl2pPr marL="321291" indent="0">
              <a:buNone/>
              <a:defRPr sz="2000"/>
            </a:lvl2pPr>
            <a:lvl3pPr marL="642585" indent="0">
              <a:buNone/>
              <a:defRPr sz="1700"/>
            </a:lvl3pPr>
            <a:lvl4pPr marL="963876" indent="0">
              <a:buNone/>
              <a:defRPr sz="1400"/>
            </a:lvl4pPr>
            <a:lvl5pPr marL="1285171" indent="0">
              <a:buNone/>
              <a:defRPr sz="1400"/>
            </a:lvl5pPr>
            <a:lvl6pPr marL="1606464" indent="0">
              <a:buNone/>
              <a:defRPr sz="1400"/>
            </a:lvl6pPr>
            <a:lvl7pPr marL="1927756" indent="0">
              <a:buNone/>
              <a:defRPr sz="1400"/>
            </a:lvl7pPr>
            <a:lvl8pPr marL="2249051" indent="0">
              <a:buNone/>
              <a:defRPr sz="1400"/>
            </a:lvl8pPr>
            <a:lvl9pPr marL="2570344" indent="0">
              <a:buNone/>
              <a:defRPr sz="1400"/>
            </a:lvl9pPr>
          </a:lstStyle>
          <a:p>
            <a:pPr lvl="0"/>
            <a:r>
              <a:rPr lang="de-DE" noProof="0">
                <a:sym typeface="Chalkboard" charset="0"/>
              </a:rPr>
              <a:t>Bild durch Klicken auf Symbol hinzufügen</a:t>
            </a:r>
            <a:endParaRPr lang="en-GB" noProof="0">
              <a:sym typeface="Chalkboard" charset="0"/>
            </a:endParaRPr>
          </a:p>
        </p:txBody>
      </p:sp>
      <p:sp>
        <p:nvSpPr>
          <p:cNvPr id="4" name="Textplatzhalter 3"/>
          <p:cNvSpPr>
            <a:spLocks noGrp="1"/>
          </p:cNvSpPr>
          <p:nvPr>
            <p:ph type="body" sz="half" idx="2"/>
          </p:nvPr>
        </p:nvSpPr>
        <p:spPr>
          <a:xfrm>
            <a:off x="2390207" y="5367860"/>
            <a:ext cx="7314903" cy="804788"/>
          </a:xfrm>
        </p:spPr>
        <p:txBody>
          <a:bodyPr/>
          <a:lstStyle>
            <a:lvl1pPr marL="0" indent="0">
              <a:buNone/>
              <a:defRPr sz="1000"/>
            </a:lvl1pPr>
            <a:lvl2pPr marL="321291" indent="0">
              <a:buNone/>
              <a:defRPr sz="800"/>
            </a:lvl2pPr>
            <a:lvl3pPr marL="642585" indent="0">
              <a:buNone/>
              <a:defRPr sz="700"/>
            </a:lvl3pPr>
            <a:lvl4pPr marL="963876" indent="0">
              <a:buNone/>
              <a:defRPr sz="600"/>
            </a:lvl4pPr>
            <a:lvl5pPr marL="1285171" indent="0">
              <a:buNone/>
              <a:defRPr sz="600"/>
            </a:lvl5pPr>
            <a:lvl6pPr marL="1606464" indent="0">
              <a:buNone/>
              <a:defRPr sz="600"/>
            </a:lvl6pPr>
            <a:lvl7pPr marL="1927756" indent="0">
              <a:buNone/>
              <a:defRPr sz="600"/>
            </a:lvl7pPr>
            <a:lvl8pPr marL="2249051" indent="0">
              <a:buNone/>
              <a:defRPr sz="600"/>
            </a:lvl8pPr>
            <a:lvl9pPr marL="2570344" indent="0">
              <a:buNone/>
              <a:defRPr sz="600"/>
            </a:lvl9pPr>
          </a:lstStyle>
          <a:p>
            <a:pPr lvl="0"/>
            <a:r>
              <a:rPr lang="de-DE"/>
              <a:t>Textmasterformate durch Klicken bearbeiten</a:t>
            </a: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548687" y="1803798"/>
            <a:ext cx="2452688" cy="2884289"/>
          </a:xfrm>
        </p:spPr>
        <p:txBody>
          <a:bodyPr vert="eaVert"/>
          <a:lstStyle/>
          <a:p>
            <a:r>
              <a:rPr lang="de-DE"/>
              <a:t>Titelmasterformat durch Klicken bearbeiten</a:t>
            </a:r>
            <a:endParaRPr lang="en-GB"/>
          </a:p>
        </p:txBody>
      </p:sp>
      <p:sp>
        <p:nvSpPr>
          <p:cNvPr id="3" name="Vertikaler Textplatzhalter 2"/>
          <p:cNvSpPr>
            <a:spLocks noGrp="1"/>
          </p:cNvSpPr>
          <p:nvPr>
            <p:ph type="body" orient="vert" idx="1"/>
          </p:nvPr>
        </p:nvSpPr>
        <p:spPr>
          <a:xfrm>
            <a:off x="1190626" y="1803798"/>
            <a:ext cx="7215188" cy="2884289"/>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548687" y="142898"/>
            <a:ext cx="2452688" cy="5965031"/>
          </a:xfrm>
        </p:spPr>
        <p:txBody>
          <a:bodyPr vert="eaVert"/>
          <a:lstStyle/>
          <a:p>
            <a:r>
              <a:rPr lang="de-DE"/>
              <a:t>Titelmasterformat durch Klicken bearbeiten</a:t>
            </a:r>
            <a:endParaRPr lang="en-GB"/>
          </a:p>
        </p:txBody>
      </p:sp>
      <p:sp>
        <p:nvSpPr>
          <p:cNvPr id="3" name="Vertikaler Textplatzhalter 2"/>
          <p:cNvSpPr>
            <a:spLocks noGrp="1"/>
          </p:cNvSpPr>
          <p:nvPr>
            <p:ph type="body" orient="vert" idx="1"/>
          </p:nvPr>
        </p:nvSpPr>
        <p:spPr>
          <a:xfrm>
            <a:off x="1190639" y="142898"/>
            <a:ext cx="7215188" cy="5965031"/>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3821" y="2130871"/>
            <a:ext cx="10364391" cy="1470049"/>
          </a:xfrm>
          <a:prstGeom prst="rect">
            <a:avLst/>
          </a:prstGeom>
        </p:spPr>
        <p:txBody>
          <a:bodyPr lIns="64255" tIns="32126" rIns="64255" bIns="32126"/>
          <a:lstStyle/>
          <a:p>
            <a:r>
              <a:rPr lang="de-DE"/>
              <a:t>Titelmasterformat durch Klicken bearbeiten</a:t>
            </a:r>
            <a:endParaRPr lang="en-GB"/>
          </a:p>
        </p:txBody>
      </p:sp>
      <p:sp>
        <p:nvSpPr>
          <p:cNvPr id="3" name="Untertitel 2"/>
          <p:cNvSpPr>
            <a:spLocks noGrp="1"/>
          </p:cNvSpPr>
          <p:nvPr>
            <p:ph type="subTitle" idx="1"/>
          </p:nvPr>
        </p:nvSpPr>
        <p:spPr>
          <a:xfrm>
            <a:off x="1829100" y="3886681"/>
            <a:ext cx="8533805" cy="1752451"/>
          </a:xfrm>
        </p:spPr>
        <p:txBody>
          <a:bodyPr/>
          <a:lstStyle>
            <a:lvl1pPr marL="0" indent="0" algn="ctr">
              <a:buNone/>
              <a:defRPr/>
            </a:lvl1pPr>
            <a:lvl2pPr marL="321275" indent="0" algn="ctr">
              <a:buNone/>
              <a:defRPr/>
            </a:lvl2pPr>
            <a:lvl3pPr marL="642552" indent="0" algn="ctr">
              <a:buNone/>
              <a:defRPr/>
            </a:lvl3pPr>
            <a:lvl4pPr marL="963826" indent="0" algn="ctr">
              <a:buNone/>
              <a:defRPr/>
            </a:lvl4pPr>
            <a:lvl5pPr marL="1285105" indent="0" algn="ctr">
              <a:buNone/>
              <a:defRPr/>
            </a:lvl5pPr>
            <a:lvl6pPr marL="1606382" indent="0" algn="ctr">
              <a:buNone/>
              <a:defRPr/>
            </a:lvl6pPr>
            <a:lvl7pPr marL="1927658" indent="0" algn="ctr">
              <a:buNone/>
              <a:defRPr/>
            </a:lvl7pPr>
            <a:lvl8pPr marL="2248936" indent="0" algn="ctr">
              <a:buNone/>
              <a:defRPr/>
            </a:lvl8pPr>
            <a:lvl9pPr marL="2570212" indent="0" algn="ctr">
              <a:buNone/>
              <a:defRPr/>
            </a:lvl9pPr>
          </a:lstStyle>
          <a:p>
            <a:r>
              <a:rPr lang="de-DE"/>
              <a:t>Formatvorlage des Untertitelmasters durch Klicken bearbeiten</a:t>
            </a:r>
            <a:endParaRPr lang="en-GB"/>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0212" y="274588"/>
            <a:ext cx="10971609" cy="1143000"/>
          </a:xfrm>
          <a:prstGeom prst="rect">
            <a:avLst/>
          </a:prstGeom>
        </p:spPr>
        <p:txBody>
          <a:bodyPr lIns="64255" tIns="32126" rIns="64255" bIns="32126"/>
          <a:lstStyle/>
          <a:p>
            <a:r>
              <a:rPr lang="de-DE"/>
              <a:t>Titelmasterformat durch Klicken bearbeiten</a:t>
            </a:r>
            <a:endParaRPr lang="en-GB"/>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2920" y="4406825"/>
            <a:ext cx="10362901" cy="1361777"/>
          </a:xfrm>
          <a:prstGeom prst="rect">
            <a:avLst/>
          </a:prstGeom>
        </p:spPr>
        <p:txBody>
          <a:bodyPr lIns="64255" tIns="32126" rIns="64255" bIns="32126" anchor="t"/>
          <a:lstStyle>
            <a:lvl1pPr algn="l">
              <a:defRPr sz="2800" b="1" cap="all"/>
            </a:lvl1pPr>
          </a:lstStyle>
          <a:p>
            <a:r>
              <a:rPr lang="de-DE"/>
              <a:t>Titelmasterformat durch Klicken bearbeiten</a:t>
            </a:r>
            <a:endParaRPr lang="en-GB"/>
          </a:p>
        </p:txBody>
      </p:sp>
      <p:sp>
        <p:nvSpPr>
          <p:cNvPr id="3" name="Textplatzhalter 2"/>
          <p:cNvSpPr>
            <a:spLocks noGrp="1"/>
          </p:cNvSpPr>
          <p:nvPr>
            <p:ph type="body" idx="1"/>
          </p:nvPr>
        </p:nvSpPr>
        <p:spPr>
          <a:xfrm>
            <a:off x="962920" y="2906613"/>
            <a:ext cx="10362901" cy="1500188"/>
          </a:xfrm>
        </p:spPr>
        <p:txBody>
          <a:bodyPr anchor="b"/>
          <a:lstStyle>
            <a:lvl1pPr marL="0" indent="0">
              <a:buNone/>
              <a:defRPr sz="1400"/>
            </a:lvl1pPr>
            <a:lvl2pPr marL="321275" indent="0">
              <a:buNone/>
              <a:defRPr sz="1300"/>
            </a:lvl2pPr>
            <a:lvl3pPr marL="642552" indent="0">
              <a:buNone/>
              <a:defRPr sz="1100"/>
            </a:lvl3pPr>
            <a:lvl4pPr marL="963826" indent="0">
              <a:buNone/>
              <a:defRPr sz="1000"/>
            </a:lvl4pPr>
            <a:lvl5pPr marL="1285105" indent="0">
              <a:buNone/>
              <a:defRPr sz="1000"/>
            </a:lvl5pPr>
            <a:lvl6pPr marL="1606382" indent="0">
              <a:buNone/>
              <a:defRPr sz="1000"/>
            </a:lvl6pPr>
            <a:lvl7pPr marL="1927658" indent="0">
              <a:buNone/>
              <a:defRPr sz="1000"/>
            </a:lvl7pPr>
            <a:lvl8pPr marL="2248936" indent="0">
              <a:buNone/>
              <a:defRPr sz="1000"/>
            </a:lvl8pPr>
            <a:lvl9pPr marL="2570212" indent="0">
              <a:buNone/>
              <a:defRPr sz="1000"/>
            </a:lvl9pPr>
          </a:lstStyle>
          <a:p>
            <a:pPr lvl="0"/>
            <a:r>
              <a:rPr lang="de-DE"/>
              <a:t>Textmasterformate durch Klicken bearbeiten</a:t>
            </a: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10212" y="274588"/>
            <a:ext cx="10971609" cy="1143000"/>
          </a:xfrm>
          <a:prstGeom prst="rect">
            <a:avLst/>
          </a:prstGeom>
        </p:spPr>
        <p:txBody>
          <a:bodyPr lIns="64255" tIns="32126" rIns="64255" bIns="32126"/>
          <a:lstStyle/>
          <a:p>
            <a:r>
              <a:rPr lang="de-DE"/>
              <a:t>Titelmasterformat durch Klicken bearbeiten</a:t>
            </a:r>
            <a:endParaRPr lang="en-GB"/>
          </a:p>
        </p:txBody>
      </p:sp>
      <p:sp>
        <p:nvSpPr>
          <p:cNvPr id="3" name="Inhaltsplatzhalter 2"/>
          <p:cNvSpPr>
            <a:spLocks noGrp="1"/>
          </p:cNvSpPr>
          <p:nvPr>
            <p:ph sz="half" idx="1"/>
          </p:nvPr>
        </p:nvSpPr>
        <p:spPr>
          <a:xfrm>
            <a:off x="1190642" y="750106"/>
            <a:ext cx="4833937" cy="5357813"/>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half" idx="2"/>
          </p:nvPr>
        </p:nvSpPr>
        <p:spPr>
          <a:xfrm>
            <a:off x="6167453" y="750106"/>
            <a:ext cx="4833937" cy="5357813"/>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10212" y="274588"/>
            <a:ext cx="10971609" cy="1143000"/>
          </a:xfrm>
          <a:prstGeom prst="rect">
            <a:avLst/>
          </a:prstGeom>
        </p:spPr>
        <p:txBody>
          <a:bodyPr lIns="64255" tIns="32126" rIns="64255" bIns="32126"/>
          <a:lstStyle>
            <a:lvl1pPr>
              <a:defRPr/>
            </a:lvl1pPr>
          </a:lstStyle>
          <a:p>
            <a:r>
              <a:rPr lang="de-DE"/>
              <a:t>Titelmasterformat durch Klicken bearbeiten</a:t>
            </a:r>
            <a:endParaRPr lang="en-GB"/>
          </a:p>
        </p:txBody>
      </p:sp>
      <p:sp>
        <p:nvSpPr>
          <p:cNvPr id="3" name="Textplatzhalter 2"/>
          <p:cNvSpPr>
            <a:spLocks noGrp="1"/>
          </p:cNvSpPr>
          <p:nvPr>
            <p:ph type="body" idx="1"/>
          </p:nvPr>
        </p:nvSpPr>
        <p:spPr>
          <a:xfrm>
            <a:off x="610197" y="1534791"/>
            <a:ext cx="5386091" cy="639589"/>
          </a:xfrm>
        </p:spPr>
        <p:txBody>
          <a:bodyPr anchor="b"/>
          <a:lstStyle>
            <a:lvl1pPr marL="0" indent="0">
              <a:buNone/>
              <a:defRPr sz="1700" b="1"/>
            </a:lvl1pPr>
            <a:lvl2pPr marL="321275" indent="0">
              <a:buNone/>
              <a:defRPr sz="1400" b="1"/>
            </a:lvl2pPr>
            <a:lvl3pPr marL="642552" indent="0">
              <a:buNone/>
              <a:defRPr sz="1300" b="1"/>
            </a:lvl3pPr>
            <a:lvl4pPr marL="963826" indent="0">
              <a:buNone/>
              <a:defRPr sz="1100" b="1"/>
            </a:lvl4pPr>
            <a:lvl5pPr marL="1285105" indent="0">
              <a:buNone/>
              <a:defRPr sz="1100" b="1"/>
            </a:lvl5pPr>
            <a:lvl6pPr marL="1606382" indent="0">
              <a:buNone/>
              <a:defRPr sz="1100" b="1"/>
            </a:lvl6pPr>
            <a:lvl7pPr marL="1927658" indent="0">
              <a:buNone/>
              <a:defRPr sz="1100" b="1"/>
            </a:lvl7pPr>
            <a:lvl8pPr marL="2248936" indent="0">
              <a:buNone/>
              <a:defRPr sz="1100" b="1"/>
            </a:lvl8pPr>
            <a:lvl9pPr marL="2570212" indent="0">
              <a:buNone/>
              <a:defRPr sz="1100" b="1"/>
            </a:lvl9pPr>
          </a:lstStyle>
          <a:p>
            <a:pPr lvl="0"/>
            <a:r>
              <a:rPr lang="de-DE"/>
              <a:t>Textmasterformate durch Klicken bearbeiten</a:t>
            </a:r>
          </a:p>
        </p:txBody>
      </p:sp>
      <p:sp>
        <p:nvSpPr>
          <p:cNvPr id="4" name="Inhaltsplatzhalter 3"/>
          <p:cNvSpPr>
            <a:spLocks noGrp="1"/>
          </p:cNvSpPr>
          <p:nvPr>
            <p:ph sz="half" idx="2"/>
          </p:nvPr>
        </p:nvSpPr>
        <p:spPr>
          <a:xfrm>
            <a:off x="610197" y="2174382"/>
            <a:ext cx="5386091"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platzhalter 4"/>
          <p:cNvSpPr>
            <a:spLocks noGrp="1"/>
          </p:cNvSpPr>
          <p:nvPr>
            <p:ph type="body" sz="quarter" idx="3"/>
          </p:nvPr>
        </p:nvSpPr>
        <p:spPr>
          <a:xfrm>
            <a:off x="6192756" y="1534791"/>
            <a:ext cx="5389065" cy="639589"/>
          </a:xfrm>
        </p:spPr>
        <p:txBody>
          <a:bodyPr anchor="b"/>
          <a:lstStyle>
            <a:lvl1pPr marL="0" indent="0">
              <a:buNone/>
              <a:defRPr sz="1700" b="1"/>
            </a:lvl1pPr>
            <a:lvl2pPr marL="321275" indent="0">
              <a:buNone/>
              <a:defRPr sz="1400" b="1"/>
            </a:lvl2pPr>
            <a:lvl3pPr marL="642552" indent="0">
              <a:buNone/>
              <a:defRPr sz="1300" b="1"/>
            </a:lvl3pPr>
            <a:lvl4pPr marL="963826" indent="0">
              <a:buNone/>
              <a:defRPr sz="1100" b="1"/>
            </a:lvl4pPr>
            <a:lvl5pPr marL="1285105" indent="0">
              <a:buNone/>
              <a:defRPr sz="1100" b="1"/>
            </a:lvl5pPr>
            <a:lvl6pPr marL="1606382" indent="0">
              <a:buNone/>
              <a:defRPr sz="1100" b="1"/>
            </a:lvl6pPr>
            <a:lvl7pPr marL="1927658" indent="0">
              <a:buNone/>
              <a:defRPr sz="1100" b="1"/>
            </a:lvl7pPr>
            <a:lvl8pPr marL="2248936" indent="0">
              <a:buNone/>
              <a:defRPr sz="1100" b="1"/>
            </a:lvl8pPr>
            <a:lvl9pPr marL="2570212" indent="0">
              <a:buNone/>
              <a:defRPr sz="1100" b="1"/>
            </a:lvl9pPr>
          </a:lstStyle>
          <a:p>
            <a:pPr lvl="0"/>
            <a:r>
              <a:rPr lang="de-DE"/>
              <a:t>Textmasterformate durch Klicken bearbeiten</a:t>
            </a:r>
          </a:p>
        </p:txBody>
      </p:sp>
      <p:sp>
        <p:nvSpPr>
          <p:cNvPr id="6" name="Inhaltsplatzhalter 5"/>
          <p:cNvSpPr>
            <a:spLocks noGrp="1"/>
          </p:cNvSpPr>
          <p:nvPr>
            <p:ph sz="quarter" idx="4"/>
          </p:nvPr>
        </p:nvSpPr>
        <p:spPr>
          <a:xfrm>
            <a:off x="6192756" y="2174382"/>
            <a:ext cx="5389065"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10212" y="274588"/>
            <a:ext cx="10971609" cy="1143000"/>
          </a:xfrm>
          <a:prstGeom prst="rect">
            <a:avLst/>
          </a:prstGeom>
        </p:spPr>
        <p:txBody>
          <a:bodyPr lIns="64255" tIns="32126" rIns="64255" bIns="32126"/>
          <a:lstStyle/>
          <a:p>
            <a:r>
              <a:rPr lang="de-DE"/>
              <a:t>Titelmasterformat durch Klicken bearbeiten</a:t>
            </a:r>
            <a:endParaRPr lang="en-GB"/>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10226" y="273507"/>
            <a:ext cx="4010919" cy="1161975"/>
          </a:xfrm>
          <a:prstGeom prst="rect">
            <a:avLst/>
          </a:prstGeom>
        </p:spPr>
        <p:txBody>
          <a:bodyPr lIns="64255" tIns="32126" rIns="64255" bIns="32126" anchor="b"/>
          <a:lstStyle>
            <a:lvl1pPr algn="l">
              <a:defRPr sz="1400" b="1"/>
            </a:lvl1pPr>
          </a:lstStyle>
          <a:p>
            <a:r>
              <a:rPr lang="de-DE"/>
              <a:t>Titelmasterformat durch Klicken bearbeiten</a:t>
            </a:r>
            <a:endParaRPr lang="en-GB"/>
          </a:p>
        </p:txBody>
      </p:sp>
      <p:sp>
        <p:nvSpPr>
          <p:cNvPr id="3" name="Inhaltsplatzhalter 2"/>
          <p:cNvSpPr>
            <a:spLocks noGrp="1"/>
          </p:cNvSpPr>
          <p:nvPr>
            <p:ph idx="1"/>
          </p:nvPr>
        </p:nvSpPr>
        <p:spPr>
          <a:xfrm>
            <a:off x="4766965" y="273473"/>
            <a:ext cx="681484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extplatzhalter 3"/>
          <p:cNvSpPr>
            <a:spLocks noGrp="1"/>
          </p:cNvSpPr>
          <p:nvPr>
            <p:ph type="body" sz="half" idx="2"/>
          </p:nvPr>
        </p:nvSpPr>
        <p:spPr>
          <a:xfrm>
            <a:off x="610226" y="1435448"/>
            <a:ext cx="4010919" cy="4690318"/>
          </a:xfrm>
        </p:spPr>
        <p:txBody>
          <a:bodyPr/>
          <a:lstStyle>
            <a:lvl1pPr marL="0" indent="0">
              <a:buNone/>
              <a:defRPr sz="1000"/>
            </a:lvl1pPr>
            <a:lvl2pPr marL="321275" indent="0">
              <a:buNone/>
              <a:defRPr sz="800"/>
            </a:lvl2pPr>
            <a:lvl3pPr marL="642552" indent="0">
              <a:buNone/>
              <a:defRPr sz="700"/>
            </a:lvl3pPr>
            <a:lvl4pPr marL="963826" indent="0">
              <a:buNone/>
              <a:defRPr sz="600"/>
            </a:lvl4pPr>
            <a:lvl5pPr marL="1285105" indent="0">
              <a:buNone/>
              <a:defRPr sz="600"/>
            </a:lvl5pPr>
            <a:lvl6pPr marL="1606382" indent="0">
              <a:buNone/>
              <a:defRPr sz="600"/>
            </a:lvl6pPr>
            <a:lvl7pPr marL="1927658" indent="0">
              <a:buNone/>
              <a:defRPr sz="600"/>
            </a:lvl7pPr>
            <a:lvl8pPr marL="2248936" indent="0">
              <a:buNone/>
              <a:defRPr sz="600"/>
            </a:lvl8pPr>
            <a:lvl9pPr marL="2570212" indent="0">
              <a:buNone/>
              <a:defRPr sz="600"/>
            </a:lvl9pPr>
          </a:lstStyle>
          <a:p>
            <a:pPr lvl="0"/>
            <a:r>
              <a:rPr lang="de-DE"/>
              <a:t>Textmasterformate durch Klicken bearbeiten</a:t>
            </a: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90210" y="4800847"/>
            <a:ext cx="7314903" cy="567035"/>
          </a:xfrm>
          <a:prstGeom prst="rect">
            <a:avLst/>
          </a:prstGeom>
        </p:spPr>
        <p:txBody>
          <a:bodyPr lIns="64255" tIns="32126" rIns="64255" bIns="32126" anchor="b"/>
          <a:lstStyle>
            <a:lvl1pPr algn="l">
              <a:defRPr sz="1400" b="1"/>
            </a:lvl1pPr>
          </a:lstStyle>
          <a:p>
            <a:r>
              <a:rPr lang="de-DE"/>
              <a:t>Titelmasterformat durch Klicken bearbeiten</a:t>
            </a:r>
            <a:endParaRPr lang="en-GB"/>
          </a:p>
        </p:txBody>
      </p:sp>
      <p:sp>
        <p:nvSpPr>
          <p:cNvPr id="3" name="Bildplatzhalter 2"/>
          <p:cNvSpPr>
            <a:spLocks noGrp="1"/>
          </p:cNvSpPr>
          <p:nvPr>
            <p:ph type="pic" idx="1"/>
          </p:nvPr>
        </p:nvSpPr>
        <p:spPr>
          <a:xfrm>
            <a:off x="2390210" y="612800"/>
            <a:ext cx="7314903" cy="4114354"/>
          </a:xfrm>
        </p:spPr>
        <p:txBody>
          <a:bodyPr/>
          <a:lstStyle>
            <a:lvl1pPr marL="0" indent="0">
              <a:buNone/>
              <a:defRPr sz="2200"/>
            </a:lvl1pPr>
            <a:lvl2pPr marL="321275" indent="0">
              <a:buNone/>
              <a:defRPr sz="2000"/>
            </a:lvl2pPr>
            <a:lvl3pPr marL="642552" indent="0">
              <a:buNone/>
              <a:defRPr sz="1700"/>
            </a:lvl3pPr>
            <a:lvl4pPr marL="963826" indent="0">
              <a:buNone/>
              <a:defRPr sz="1400"/>
            </a:lvl4pPr>
            <a:lvl5pPr marL="1285105" indent="0">
              <a:buNone/>
              <a:defRPr sz="1400"/>
            </a:lvl5pPr>
            <a:lvl6pPr marL="1606382" indent="0">
              <a:buNone/>
              <a:defRPr sz="1400"/>
            </a:lvl6pPr>
            <a:lvl7pPr marL="1927658" indent="0">
              <a:buNone/>
              <a:defRPr sz="1400"/>
            </a:lvl7pPr>
            <a:lvl8pPr marL="2248936" indent="0">
              <a:buNone/>
              <a:defRPr sz="1400"/>
            </a:lvl8pPr>
            <a:lvl9pPr marL="2570212" indent="0">
              <a:buNone/>
              <a:defRPr sz="1400"/>
            </a:lvl9pPr>
          </a:lstStyle>
          <a:p>
            <a:pPr lvl="0"/>
            <a:r>
              <a:rPr lang="de-DE" noProof="0">
                <a:sym typeface="Chalkboard" charset="0"/>
              </a:rPr>
              <a:t>Bild durch Klicken auf Symbol hinzufügen</a:t>
            </a:r>
            <a:endParaRPr lang="en-GB" noProof="0">
              <a:sym typeface="Chalkboard" charset="0"/>
            </a:endParaRPr>
          </a:p>
        </p:txBody>
      </p:sp>
      <p:sp>
        <p:nvSpPr>
          <p:cNvPr id="4" name="Textplatzhalter 3"/>
          <p:cNvSpPr>
            <a:spLocks noGrp="1"/>
          </p:cNvSpPr>
          <p:nvPr>
            <p:ph type="body" sz="half" idx="2"/>
          </p:nvPr>
        </p:nvSpPr>
        <p:spPr>
          <a:xfrm>
            <a:off x="2390210" y="5367860"/>
            <a:ext cx="7314903" cy="804788"/>
          </a:xfrm>
        </p:spPr>
        <p:txBody>
          <a:bodyPr/>
          <a:lstStyle>
            <a:lvl1pPr marL="0" indent="0">
              <a:buNone/>
              <a:defRPr sz="1000"/>
            </a:lvl1pPr>
            <a:lvl2pPr marL="321275" indent="0">
              <a:buNone/>
              <a:defRPr sz="800"/>
            </a:lvl2pPr>
            <a:lvl3pPr marL="642552" indent="0">
              <a:buNone/>
              <a:defRPr sz="700"/>
            </a:lvl3pPr>
            <a:lvl4pPr marL="963826" indent="0">
              <a:buNone/>
              <a:defRPr sz="600"/>
            </a:lvl4pPr>
            <a:lvl5pPr marL="1285105" indent="0">
              <a:buNone/>
              <a:defRPr sz="600"/>
            </a:lvl5pPr>
            <a:lvl6pPr marL="1606382" indent="0">
              <a:buNone/>
              <a:defRPr sz="600"/>
            </a:lvl6pPr>
            <a:lvl7pPr marL="1927658" indent="0">
              <a:buNone/>
              <a:defRPr sz="600"/>
            </a:lvl7pPr>
            <a:lvl8pPr marL="2248936" indent="0">
              <a:buNone/>
              <a:defRPr sz="600"/>
            </a:lvl8pPr>
            <a:lvl9pPr marL="2570212" indent="0">
              <a:buNone/>
              <a:defRPr sz="600"/>
            </a:lvl9pPr>
          </a:lstStyle>
          <a:p>
            <a:pPr lvl="0"/>
            <a:r>
              <a:rPr lang="de-DE"/>
              <a:t>Textmasterformate durch Klicken bearbeiten</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3809" y="2130853"/>
            <a:ext cx="10364391" cy="1470049"/>
          </a:xfrm>
        </p:spPr>
        <p:txBody>
          <a:bodyPr/>
          <a:lstStyle/>
          <a:p>
            <a:r>
              <a:rPr lang="de-DE"/>
              <a:t>Titelmasterformat durch Klicken bearbeiten</a:t>
            </a:r>
            <a:endParaRPr lang="en-GB"/>
          </a:p>
        </p:txBody>
      </p:sp>
      <p:sp>
        <p:nvSpPr>
          <p:cNvPr id="3" name="Untertitel 2"/>
          <p:cNvSpPr>
            <a:spLocks noGrp="1"/>
          </p:cNvSpPr>
          <p:nvPr>
            <p:ph type="subTitle" idx="1"/>
          </p:nvPr>
        </p:nvSpPr>
        <p:spPr>
          <a:xfrm>
            <a:off x="1829100" y="3886654"/>
            <a:ext cx="8533805" cy="1752451"/>
          </a:xfrm>
          <a:prstGeom prst="rect">
            <a:avLst/>
          </a:prstGeom>
        </p:spPr>
        <p:txBody>
          <a:bodyPr lIns="64284" tIns="32142" rIns="64284" bIns="32142"/>
          <a:lstStyle>
            <a:lvl1pPr marL="0" indent="0" algn="ctr">
              <a:buNone/>
              <a:defRPr/>
            </a:lvl1pPr>
            <a:lvl2pPr marL="321424" indent="0" algn="ctr">
              <a:buNone/>
              <a:defRPr/>
            </a:lvl2pPr>
            <a:lvl3pPr marL="642849" indent="0" algn="ctr">
              <a:buNone/>
              <a:defRPr/>
            </a:lvl3pPr>
            <a:lvl4pPr marL="964274" indent="0" algn="ctr">
              <a:buNone/>
              <a:defRPr/>
            </a:lvl4pPr>
            <a:lvl5pPr marL="1285697" indent="0" algn="ctr">
              <a:buNone/>
              <a:defRPr/>
            </a:lvl5pPr>
            <a:lvl6pPr marL="1607123" indent="0" algn="ctr">
              <a:buNone/>
              <a:defRPr/>
            </a:lvl6pPr>
            <a:lvl7pPr marL="1928546" indent="0" algn="ctr">
              <a:buNone/>
              <a:defRPr/>
            </a:lvl7pPr>
            <a:lvl8pPr marL="2249971" indent="0" algn="ctr">
              <a:buNone/>
              <a:defRPr/>
            </a:lvl8pPr>
            <a:lvl9pPr marL="2571396" indent="0" algn="ctr">
              <a:buNone/>
              <a:defRPr/>
            </a:lvl9pPr>
          </a:lstStyle>
          <a:p>
            <a:r>
              <a:rPr lang="de-DE"/>
              <a:t>Formatvorlage des Untertitelmasters durch Klicken bearbeiten</a:t>
            </a:r>
            <a:endParaRPr lang="en-GB"/>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10212" y="274588"/>
            <a:ext cx="10971609" cy="1143000"/>
          </a:xfrm>
          <a:prstGeom prst="rect">
            <a:avLst/>
          </a:prstGeom>
        </p:spPr>
        <p:txBody>
          <a:bodyPr lIns="64255" tIns="32126" rIns="64255" bIns="32126"/>
          <a:lstStyle/>
          <a:p>
            <a:r>
              <a:rPr lang="de-DE"/>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8904" y="274588"/>
            <a:ext cx="2742901" cy="5833318"/>
          </a:xfrm>
          <a:prstGeom prst="rect">
            <a:avLst/>
          </a:prstGeom>
        </p:spPr>
        <p:txBody>
          <a:bodyPr vert="eaVert" lIns="64255" tIns="32126" rIns="64255" bIns="32126"/>
          <a:lstStyle/>
          <a:p>
            <a:r>
              <a:rPr lang="de-DE"/>
              <a:t>Titelmasterformat durch Klicken bearbeiten</a:t>
            </a:r>
            <a:endParaRPr lang="en-GB"/>
          </a:p>
        </p:txBody>
      </p:sp>
      <p:sp>
        <p:nvSpPr>
          <p:cNvPr id="3" name="Vertikaler Textplatzhalter 2"/>
          <p:cNvSpPr>
            <a:spLocks noGrp="1"/>
          </p:cNvSpPr>
          <p:nvPr>
            <p:ph type="body" orient="vert" idx="1"/>
          </p:nvPr>
        </p:nvSpPr>
        <p:spPr>
          <a:xfrm>
            <a:off x="610196" y="274588"/>
            <a:ext cx="8085832" cy="5833318"/>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Inhaltsplatzhalter 2"/>
          <p:cNvSpPr>
            <a:spLocks noGrp="1"/>
          </p:cNvSpPr>
          <p:nvPr>
            <p:ph idx="1"/>
          </p:nvPr>
        </p:nvSpPr>
        <p:spPr>
          <a:xfrm>
            <a:off x="610200" y="1600654"/>
            <a:ext cx="10971609" cy="4525119"/>
          </a:xfrm>
          <a:prstGeom prst="rect">
            <a:avLst/>
          </a:prstGeom>
        </p:spPr>
        <p:txBody>
          <a:bodyPr lIns="64284" tIns="32142" rIns="64284" bIns="32142"/>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2920" y="4406807"/>
            <a:ext cx="10362901" cy="1361777"/>
          </a:xfrm>
        </p:spPr>
        <p:txBody>
          <a:bodyPr anchor="t"/>
          <a:lstStyle>
            <a:lvl1pPr algn="l">
              <a:defRPr sz="2800" b="1" cap="all"/>
            </a:lvl1pPr>
          </a:lstStyle>
          <a:p>
            <a:r>
              <a:rPr lang="de-DE"/>
              <a:t>Titelmasterformat durch Klicken bearbeiten</a:t>
            </a:r>
            <a:endParaRPr lang="en-GB"/>
          </a:p>
        </p:txBody>
      </p:sp>
      <p:sp>
        <p:nvSpPr>
          <p:cNvPr id="3" name="Textplatzhalter 2"/>
          <p:cNvSpPr>
            <a:spLocks noGrp="1"/>
          </p:cNvSpPr>
          <p:nvPr>
            <p:ph type="body" idx="1"/>
          </p:nvPr>
        </p:nvSpPr>
        <p:spPr>
          <a:xfrm>
            <a:off x="962920" y="2906613"/>
            <a:ext cx="10362901" cy="1500188"/>
          </a:xfrm>
          <a:prstGeom prst="rect">
            <a:avLst/>
          </a:prstGeom>
        </p:spPr>
        <p:txBody>
          <a:bodyPr lIns="64284" tIns="32142" rIns="64284" bIns="32142" anchor="b"/>
          <a:lstStyle>
            <a:lvl1pPr marL="0" indent="0">
              <a:buNone/>
              <a:defRPr sz="1400"/>
            </a:lvl1pPr>
            <a:lvl2pPr marL="321424" indent="0">
              <a:buNone/>
              <a:defRPr sz="1300"/>
            </a:lvl2pPr>
            <a:lvl3pPr marL="642849" indent="0">
              <a:buNone/>
              <a:defRPr sz="1100"/>
            </a:lvl3pPr>
            <a:lvl4pPr marL="964274" indent="0">
              <a:buNone/>
              <a:defRPr sz="1000"/>
            </a:lvl4pPr>
            <a:lvl5pPr marL="1285697" indent="0">
              <a:buNone/>
              <a:defRPr sz="1000"/>
            </a:lvl5pPr>
            <a:lvl6pPr marL="1607123" indent="0">
              <a:buNone/>
              <a:defRPr sz="1000"/>
            </a:lvl6pPr>
            <a:lvl7pPr marL="1928546" indent="0">
              <a:buNone/>
              <a:defRPr sz="1000"/>
            </a:lvl7pPr>
            <a:lvl8pPr marL="2249971" indent="0">
              <a:buNone/>
              <a:defRPr sz="1000"/>
            </a:lvl8pPr>
            <a:lvl9pPr marL="2571396" indent="0">
              <a:buNone/>
              <a:defRPr sz="1000"/>
            </a:lvl9pPr>
          </a:lstStyle>
          <a:p>
            <a:pPr lvl="0"/>
            <a:r>
              <a:rPr lang="de-DE"/>
              <a:t>Textmasterformate durch Klicken bearbeiten</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Inhaltsplatzhalter 2"/>
          <p:cNvSpPr>
            <a:spLocks noGrp="1"/>
          </p:cNvSpPr>
          <p:nvPr>
            <p:ph sz="half" idx="1"/>
          </p:nvPr>
        </p:nvSpPr>
        <p:spPr>
          <a:xfrm>
            <a:off x="610201" y="1600654"/>
            <a:ext cx="5414367" cy="4525119"/>
          </a:xfrm>
          <a:prstGeom prst="rect">
            <a:avLst/>
          </a:prstGeom>
        </p:spPr>
        <p:txBody>
          <a:bodyPr lIns="64284" tIns="32142" rIns="64284" bIns="32142"/>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half" idx="2"/>
          </p:nvPr>
        </p:nvSpPr>
        <p:spPr>
          <a:xfrm>
            <a:off x="6167442" y="1600654"/>
            <a:ext cx="5414367" cy="4525119"/>
          </a:xfrm>
          <a:prstGeom prst="rect">
            <a:avLst/>
          </a:prstGeom>
        </p:spPr>
        <p:txBody>
          <a:bodyPr lIns="64284" tIns="32142" rIns="64284" bIns="32142"/>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10200" y="274588"/>
            <a:ext cx="10971609" cy="1143000"/>
          </a:xfrm>
        </p:spPr>
        <p:txBody>
          <a:bodyPr/>
          <a:lstStyle>
            <a:lvl1pPr>
              <a:defRPr/>
            </a:lvl1pPr>
          </a:lstStyle>
          <a:p>
            <a:r>
              <a:rPr lang="de-DE"/>
              <a:t>Titelmasterformat durch Klicken bearbeiten</a:t>
            </a:r>
            <a:endParaRPr lang="en-GB"/>
          </a:p>
        </p:txBody>
      </p:sp>
      <p:sp>
        <p:nvSpPr>
          <p:cNvPr id="3" name="Textplatzhalter 2"/>
          <p:cNvSpPr>
            <a:spLocks noGrp="1"/>
          </p:cNvSpPr>
          <p:nvPr>
            <p:ph type="body" idx="1"/>
          </p:nvPr>
        </p:nvSpPr>
        <p:spPr>
          <a:xfrm>
            <a:off x="610197" y="1534791"/>
            <a:ext cx="5386091" cy="639589"/>
          </a:xfrm>
          <a:prstGeom prst="rect">
            <a:avLst/>
          </a:prstGeom>
        </p:spPr>
        <p:txBody>
          <a:bodyPr lIns="64284" tIns="32142" rIns="64284" bIns="32142"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de-DE"/>
              <a:t>Textmasterformate durch Klicken bearbeiten</a:t>
            </a:r>
          </a:p>
        </p:txBody>
      </p:sp>
      <p:sp>
        <p:nvSpPr>
          <p:cNvPr id="4" name="Inhaltsplatzhalter 3"/>
          <p:cNvSpPr>
            <a:spLocks noGrp="1"/>
          </p:cNvSpPr>
          <p:nvPr>
            <p:ph sz="half" idx="2"/>
          </p:nvPr>
        </p:nvSpPr>
        <p:spPr>
          <a:xfrm>
            <a:off x="610197" y="2174382"/>
            <a:ext cx="5386091" cy="3951387"/>
          </a:xfrm>
          <a:prstGeom prst="rect">
            <a:avLst/>
          </a:prstGeom>
        </p:spPr>
        <p:txBody>
          <a:bodyPr lIns="64284" tIns="32142" rIns="64284" bIns="32142"/>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platzhalter 4"/>
          <p:cNvSpPr>
            <a:spLocks noGrp="1"/>
          </p:cNvSpPr>
          <p:nvPr>
            <p:ph type="body" sz="quarter" idx="3"/>
          </p:nvPr>
        </p:nvSpPr>
        <p:spPr>
          <a:xfrm>
            <a:off x="6192744" y="1534791"/>
            <a:ext cx="5389065" cy="639589"/>
          </a:xfrm>
          <a:prstGeom prst="rect">
            <a:avLst/>
          </a:prstGeom>
        </p:spPr>
        <p:txBody>
          <a:bodyPr lIns="64284" tIns="32142" rIns="64284" bIns="32142"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de-DE"/>
              <a:t>Textmasterformate durch Klicken bearbeiten</a:t>
            </a:r>
          </a:p>
        </p:txBody>
      </p:sp>
      <p:sp>
        <p:nvSpPr>
          <p:cNvPr id="6" name="Inhaltsplatzhalter 5"/>
          <p:cNvSpPr>
            <a:spLocks noGrp="1"/>
          </p:cNvSpPr>
          <p:nvPr>
            <p:ph sz="quarter" idx="4"/>
          </p:nvPr>
        </p:nvSpPr>
        <p:spPr>
          <a:xfrm>
            <a:off x="6192744" y="2174382"/>
            <a:ext cx="5389065" cy="3951387"/>
          </a:xfrm>
          <a:prstGeom prst="rect">
            <a:avLst/>
          </a:prstGeom>
        </p:spPr>
        <p:txBody>
          <a:bodyPr lIns="64284" tIns="32142" rIns="64284" bIns="32142"/>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10202" y="273480"/>
            <a:ext cx="4010919" cy="1161975"/>
          </a:xfrm>
        </p:spPr>
        <p:txBody>
          <a:bodyPr anchor="b"/>
          <a:lstStyle>
            <a:lvl1pPr algn="l">
              <a:defRPr sz="1400" b="1"/>
            </a:lvl1pPr>
          </a:lstStyle>
          <a:p>
            <a:r>
              <a:rPr lang="de-DE"/>
              <a:t>Titelmasterformat durch Klicken bearbeiten</a:t>
            </a:r>
            <a:endParaRPr lang="en-GB"/>
          </a:p>
        </p:txBody>
      </p:sp>
      <p:sp>
        <p:nvSpPr>
          <p:cNvPr id="3" name="Inhaltsplatzhalter 2"/>
          <p:cNvSpPr>
            <a:spLocks noGrp="1"/>
          </p:cNvSpPr>
          <p:nvPr>
            <p:ph idx="1"/>
          </p:nvPr>
        </p:nvSpPr>
        <p:spPr>
          <a:xfrm>
            <a:off x="4766965" y="273473"/>
            <a:ext cx="6814840" cy="5852294"/>
          </a:xfrm>
          <a:prstGeom prst="rect">
            <a:avLst/>
          </a:prstGeom>
        </p:spPr>
        <p:txBody>
          <a:bodyPr lIns="64284" tIns="32142" rIns="64284" bIns="32142"/>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extplatzhalter 3"/>
          <p:cNvSpPr>
            <a:spLocks noGrp="1"/>
          </p:cNvSpPr>
          <p:nvPr>
            <p:ph type="body" sz="half" idx="2"/>
          </p:nvPr>
        </p:nvSpPr>
        <p:spPr>
          <a:xfrm>
            <a:off x="610202" y="1435448"/>
            <a:ext cx="4010919" cy="4690318"/>
          </a:xfrm>
          <a:prstGeom prst="rect">
            <a:avLst/>
          </a:prstGeom>
        </p:spPr>
        <p:txBody>
          <a:bodyPr lIns="64284" tIns="32142" rIns="64284" bIns="32142"/>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de-DE"/>
              <a:t>Textmasterformate durch Klicken bearbeiten</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90186" y="4800829"/>
            <a:ext cx="7314903" cy="567035"/>
          </a:xfrm>
        </p:spPr>
        <p:txBody>
          <a:bodyPr anchor="b"/>
          <a:lstStyle>
            <a:lvl1pPr algn="l">
              <a:defRPr sz="1400" b="1"/>
            </a:lvl1pPr>
          </a:lstStyle>
          <a:p>
            <a:r>
              <a:rPr lang="de-DE"/>
              <a:t>Titelmasterformat durch Klicken bearbeiten</a:t>
            </a:r>
            <a:endParaRPr lang="en-GB"/>
          </a:p>
        </p:txBody>
      </p:sp>
      <p:sp>
        <p:nvSpPr>
          <p:cNvPr id="3" name="Bildplatzhalter 2"/>
          <p:cNvSpPr>
            <a:spLocks noGrp="1"/>
          </p:cNvSpPr>
          <p:nvPr>
            <p:ph type="pic" idx="1"/>
          </p:nvPr>
        </p:nvSpPr>
        <p:spPr>
          <a:xfrm>
            <a:off x="2390186" y="612800"/>
            <a:ext cx="7314903" cy="4114354"/>
          </a:xfrm>
          <a:prstGeom prst="rect">
            <a:avLst/>
          </a:prstGeom>
        </p:spPr>
        <p:txBody>
          <a:bodyPr lIns="64284" tIns="32142" rIns="64284" bIns="32142"/>
          <a:lstStyle>
            <a:lvl1pPr marL="0" indent="0">
              <a:buNone/>
              <a:defRPr sz="2200"/>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pPr lvl="0"/>
            <a:r>
              <a:rPr lang="de-DE" noProof="0">
                <a:sym typeface="Chalkboard" charset="0"/>
              </a:rPr>
              <a:t>Bild durch Klicken auf Symbol hinzufügen</a:t>
            </a:r>
            <a:endParaRPr lang="en-GB" noProof="0">
              <a:sym typeface="Chalkboard" charset="0"/>
            </a:endParaRPr>
          </a:p>
        </p:txBody>
      </p:sp>
      <p:sp>
        <p:nvSpPr>
          <p:cNvPr id="4" name="Textplatzhalter 3"/>
          <p:cNvSpPr>
            <a:spLocks noGrp="1"/>
          </p:cNvSpPr>
          <p:nvPr>
            <p:ph type="body" sz="half" idx="2"/>
          </p:nvPr>
        </p:nvSpPr>
        <p:spPr>
          <a:xfrm>
            <a:off x="2390186" y="5367860"/>
            <a:ext cx="7314903" cy="804788"/>
          </a:xfrm>
          <a:prstGeom prst="rect">
            <a:avLst/>
          </a:prstGeom>
        </p:spPr>
        <p:txBody>
          <a:bodyPr lIns="64284" tIns="32142" rIns="64284" bIns="32142"/>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de-DE"/>
              <a:t>Textmasterformate durch Klicken bearbeiten</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Vertikaler Textplatzhalter 2"/>
          <p:cNvSpPr>
            <a:spLocks noGrp="1"/>
          </p:cNvSpPr>
          <p:nvPr>
            <p:ph type="body" orient="vert" idx="1"/>
          </p:nvPr>
        </p:nvSpPr>
        <p:spPr>
          <a:xfrm>
            <a:off x="610200" y="1600654"/>
            <a:ext cx="10971609" cy="4525119"/>
          </a:xfrm>
          <a:prstGeom prst="rect">
            <a:avLst/>
          </a:prstGeom>
        </p:spPr>
        <p:txBody>
          <a:bodyPr vert="eaVert" lIns="64284" tIns="32142" rIns="64284" bIns="32142"/>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8904" y="1600654"/>
            <a:ext cx="2742901" cy="4864447"/>
          </a:xfrm>
        </p:spPr>
        <p:txBody>
          <a:bodyPr vert="eaVert"/>
          <a:lstStyle/>
          <a:p>
            <a:r>
              <a:rPr lang="de-DE"/>
              <a:t>Titelmasterformat durch Klicken bearbeiten</a:t>
            </a:r>
            <a:endParaRPr lang="en-GB"/>
          </a:p>
        </p:txBody>
      </p:sp>
      <p:sp>
        <p:nvSpPr>
          <p:cNvPr id="3" name="Vertikaler Textplatzhalter 2"/>
          <p:cNvSpPr>
            <a:spLocks noGrp="1"/>
          </p:cNvSpPr>
          <p:nvPr>
            <p:ph type="body" orient="vert" idx="1"/>
          </p:nvPr>
        </p:nvSpPr>
        <p:spPr>
          <a:xfrm>
            <a:off x="610196" y="1600654"/>
            <a:ext cx="8085832" cy="4864447"/>
          </a:xfrm>
          <a:prstGeom prst="rect">
            <a:avLst/>
          </a:prstGeom>
        </p:spPr>
        <p:txBody>
          <a:bodyPr vert="eaVert" lIns="64284" tIns="32142" rIns="64284" bIns="32142"/>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3810" y="2130855"/>
            <a:ext cx="10364391" cy="1470049"/>
          </a:xfrm>
        </p:spPr>
        <p:txBody>
          <a:bodyPr/>
          <a:lstStyle/>
          <a:p>
            <a:r>
              <a:rPr lang="de-DE"/>
              <a:t>Titelmasterformat durch Klicken bearbeiten</a:t>
            </a:r>
            <a:endParaRPr lang="en-GB"/>
          </a:p>
        </p:txBody>
      </p:sp>
      <p:sp>
        <p:nvSpPr>
          <p:cNvPr id="3" name="Untertitel 2"/>
          <p:cNvSpPr>
            <a:spLocks noGrp="1"/>
          </p:cNvSpPr>
          <p:nvPr>
            <p:ph type="subTitle" idx="1"/>
          </p:nvPr>
        </p:nvSpPr>
        <p:spPr>
          <a:xfrm>
            <a:off x="1829100" y="3886657"/>
            <a:ext cx="8533805" cy="1752451"/>
          </a:xfrm>
          <a:prstGeom prst="rect">
            <a:avLst/>
          </a:prstGeom>
        </p:spPr>
        <p:txBody>
          <a:bodyPr lIns="64281" tIns="32140" rIns="64281" bIns="32140"/>
          <a:lstStyle>
            <a:lvl1pPr marL="0" indent="0" algn="ctr">
              <a:buNone/>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de-DE"/>
              <a:t>Formatvorlage des Untertitelmasters durch Klicken bearbeiten</a:t>
            </a:r>
            <a:endParaRPr lang="en-GB"/>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Inhaltsplatzhalter 2"/>
          <p:cNvSpPr>
            <a:spLocks noGrp="1"/>
          </p:cNvSpPr>
          <p:nvPr>
            <p:ph idx="1"/>
          </p:nvPr>
        </p:nvSpPr>
        <p:spPr>
          <a:xfrm>
            <a:off x="610201" y="1600657"/>
            <a:ext cx="10971609" cy="4525119"/>
          </a:xfrm>
          <a:prstGeom prst="rect">
            <a:avLst/>
          </a:prstGeom>
        </p:spPr>
        <p:txBody>
          <a:bodyPr lIns="64281" tIns="32140" rIns="64281" bIns="32140"/>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2920" y="4406809"/>
            <a:ext cx="10362901" cy="1361777"/>
          </a:xfrm>
        </p:spPr>
        <p:txBody>
          <a:bodyPr anchor="t"/>
          <a:lstStyle>
            <a:lvl1pPr algn="l">
              <a:defRPr sz="2800" b="1" cap="all"/>
            </a:lvl1pPr>
          </a:lstStyle>
          <a:p>
            <a:r>
              <a:rPr lang="de-DE"/>
              <a:t>Titelmasterformat durch Klicken bearbeiten</a:t>
            </a:r>
            <a:endParaRPr lang="en-GB"/>
          </a:p>
        </p:txBody>
      </p:sp>
      <p:sp>
        <p:nvSpPr>
          <p:cNvPr id="3" name="Textplatzhalter 2"/>
          <p:cNvSpPr>
            <a:spLocks noGrp="1"/>
          </p:cNvSpPr>
          <p:nvPr>
            <p:ph type="body" idx="1"/>
          </p:nvPr>
        </p:nvSpPr>
        <p:spPr>
          <a:xfrm>
            <a:off x="962920" y="2906613"/>
            <a:ext cx="10362901" cy="1500188"/>
          </a:xfrm>
          <a:prstGeom prst="rect">
            <a:avLst/>
          </a:prstGeom>
        </p:spPr>
        <p:txBody>
          <a:bodyPr lIns="64281" tIns="32140" rIns="64281" bIns="32140" anchor="b"/>
          <a:lstStyle>
            <a:lvl1pPr marL="0" indent="0">
              <a:buNone/>
              <a:defRPr sz="1400"/>
            </a:lvl1pPr>
            <a:lvl2pPr marL="321407" indent="0">
              <a:buNone/>
              <a:defRPr sz="1300"/>
            </a:lvl2pPr>
            <a:lvl3pPr marL="642816" indent="0">
              <a:buNone/>
              <a:defRPr sz="1100"/>
            </a:lvl3pPr>
            <a:lvl4pPr marL="964224" indent="0">
              <a:buNone/>
              <a:defRPr sz="1000"/>
            </a:lvl4pPr>
            <a:lvl5pPr marL="1285631" indent="0">
              <a:buNone/>
              <a:defRPr sz="1000"/>
            </a:lvl5pPr>
            <a:lvl6pPr marL="1607041" indent="0">
              <a:buNone/>
              <a:defRPr sz="1000"/>
            </a:lvl6pPr>
            <a:lvl7pPr marL="1928447" indent="0">
              <a:buNone/>
              <a:defRPr sz="1000"/>
            </a:lvl7pPr>
            <a:lvl8pPr marL="2249856" indent="0">
              <a:buNone/>
              <a:defRPr sz="1000"/>
            </a:lvl8pPr>
            <a:lvl9pPr marL="2571264" indent="0">
              <a:buNone/>
              <a:defRPr sz="1000"/>
            </a:lvl9pPr>
          </a:lstStyle>
          <a:p>
            <a:pPr lvl="0"/>
            <a:r>
              <a:rPr lang="de-DE"/>
              <a:t>Textmasterformate durch Klicken bearbeiten</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Inhaltsplatzhalter 2"/>
          <p:cNvSpPr>
            <a:spLocks noGrp="1"/>
          </p:cNvSpPr>
          <p:nvPr>
            <p:ph sz="half" idx="1"/>
          </p:nvPr>
        </p:nvSpPr>
        <p:spPr>
          <a:xfrm>
            <a:off x="610202" y="1600657"/>
            <a:ext cx="5414367" cy="4525119"/>
          </a:xfrm>
          <a:prstGeom prst="rect">
            <a:avLst/>
          </a:prstGeom>
        </p:spPr>
        <p:txBody>
          <a:bodyPr lIns="64281" tIns="32140" rIns="64281" bIns="32140"/>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half" idx="2"/>
          </p:nvPr>
        </p:nvSpPr>
        <p:spPr>
          <a:xfrm>
            <a:off x="6167443" y="1600657"/>
            <a:ext cx="5414367" cy="4525119"/>
          </a:xfrm>
          <a:prstGeom prst="rect">
            <a:avLst/>
          </a:prstGeom>
        </p:spPr>
        <p:txBody>
          <a:bodyPr lIns="64281" tIns="32140" rIns="64281" bIns="32140"/>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10201" y="274588"/>
            <a:ext cx="10971609" cy="1143000"/>
          </a:xfrm>
        </p:spPr>
        <p:txBody>
          <a:bodyPr/>
          <a:lstStyle>
            <a:lvl1pPr>
              <a:defRPr/>
            </a:lvl1pPr>
          </a:lstStyle>
          <a:p>
            <a:r>
              <a:rPr lang="de-DE"/>
              <a:t>Titelmasterformat durch Klicken bearbeiten</a:t>
            </a:r>
            <a:endParaRPr lang="en-GB"/>
          </a:p>
        </p:txBody>
      </p:sp>
      <p:sp>
        <p:nvSpPr>
          <p:cNvPr id="3" name="Textplatzhalter 2"/>
          <p:cNvSpPr>
            <a:spLocks noGrp="1"/>
          </p:cNvSpPr>
          <p:nvPr>
            <p:ph type="body" idx="1"/>
          </p:nvPr>
        </p:nvSpPr>
        <p:spPr>
          <a:xfrm>
            <a:off x="610197" y="1534791"/>
            <a:ext cx="5386091" cy="639589"/>
          </a:xfrm>
          <a:prstGeom prst="rect">
            <a:avLst/>
          </a:prstGeom>
        </p:spPr>
        <p:txBody>
          <a:bodyPr lIns="64281" tIns="32140" rIns="64281" bIns="32140" anchor="b"/>
          <a:lstStyle>
            <a:lvl1pPr marL="0" indent="0">
              <a:buNone/>
              <a:defRPr sz="1700" b="1"/>
            </a:lvl1pPr>
            <a:lvl2pPr marL="321407" indent="0">
              <a:buNone/>
              <a:defRPr sz="1400" b="1"/>
            </a:lvl2pPr>
            <a:lvl3pPr marL="642816" indent="0">
              <a:buNone/>
              <a:defRPr sz="1300" b="1"/>
            </a:lvl3pPr>
            <a:lvl4pPr marL="964224" indent="0">
              <a:buNone/>
              <a:defRPr sz="1100" b="1"/>
            </a:lvl4pPr>
            <a:lvl5pPr marL="1285631" indent="0">
              <a:buNone/>
              <a:defRPr sz="1100" b="1"/>
            </a:lvl5pPr>
            <a:lvl6pPr marL="1607041" indent="0">
              <a:buNone/>
              <a:defRPr sz="1100" b="1"/>
            </a:lvl6pPr>
            <a:lvl7pPr marL="1928447" indent="0">
              <a:buNone/>
              <a:defRPr sz="1100" b="1"/>
            </a:lvl7pPr>
            <a:lvl8pPr marL="2249856" indent="0">
              <a:buNone/>
              <a:defRPr sz="1100" b="1"/>
            </a:lvl8pPr>
            <a:lvl9pPr marL="2571264" indent="0">
              <a:buNone/>
              <a:defRPr sz="1100" b="1"/>
            </a:lvl9pPr>
          </a:lstStyle>
          <a:p>
            <a:pPr lvl="0"/>
            <a:r>
              <a:rPr lang="de-DE"/>
              <a:t>Textmasterformate durch Klicken bearbeiten</a:t>
            </a:r>
          </a:p>
        </p:txBody>
      </p:sp>
      <p:sp>
        <p:nvSpPr>
          <p:cNvPr id="4" name="Inhaltsplatzhalter 3"/>
          <p:cNvSpPr>
            <a:spLocks noGrp="1"/>
          </p:cNvSpPr>
          <p:nvPr>
            <p:ph sz="half" idx="2"/>
          </p:nvPr>
        </p:nvSpPr>
        <p:spPr>
          <a:xfrm>
            <a:off x="610197" y="2174382"/>
            <a:ext cx="5386091" cy="3951387"/>
          </a:xfrm>
          <a:prstGeom prst="rect">
            <a:avLst/>
          </a:prstGeom>
        </p:spPr>
        <p:txBody>
          <a:bodyPr lIns="64281" tIns="32140" rIns="64281" bIns="32140"/>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platzhalter 4"/>
          <p:cNvSpPr>
            <a:spLocks noGrp="1"/>
          </p:cNvSpPr>
          <p:nvPr>
            <p:ph type="body" sz="quarter" idx="3"/>
          </p:nvPr>
        </p:nvSpPr>
        <p:spPr>
          <a:xfrm>
            <a:off x="6192745" y="1534791"/>
            <a:ext cx="5389065" cy="639589"/>
          </a:xfrm>
          <a:prstGeom prst="rect">
            <a:avLst/>
          </a:prstGeom>
        </p:spPr>
        <p:txBody>
          <a:bodyPr lIns="64281" tIns="32140" rIns="64281" bIns="32140" anchor="b"/>
          <a:lstStyle>
            <a:lvl1pPr marL="0" indent="0">
              <a:buNone/>
              <a:defRPr sz="1700" b="1"/>
            </a:lvl1pPr>
            <a:lvl2pPr marL="321407" indent="0">
              <a:buNone/>
              <a:defRPr sz="1400" b="1"/>
            </a:lvl2pPr>
            <a:lvl3pPr marL="642816" indent="0">
              <a:buNone/>
              <a:defRPr sz="1300" b="1"/>
            </a:lvl3pPr>
            <a:lvl4pPr marL="964224" indent="0">
              <a:buNone/>
              <a:defRPr sz="1100" b="1"/>
            </a:lvl4pPr>
            <a:lvl5pPr marL="1285631" indent="0">
              <a:buNone/>
              <a:defRPr sz="1100" b="1"/>
            </a:lvl5pPr>
            <a:lvl6pPr marL="1607041" indent="0">
              <a:buNone/>
              <a:defRPr sz="1100" b="1"/>
            </a:lvl6pPr>
            <a:lvl7pPr marL="1928447" indent="0">
              <a:buNone/>
              <a:defRPr sz="1100" b="1"/>
            </a:lvl7pPr>
            <a:lvl8pPr marL="2249856" indent="0">
              <a:buNone/>
              <a:defRPr sz="1100" b="1"/>
            </a:lvl8pPr>
            <a:lvl9pPr marL="2571264" indent="0">
              <a:buNone/>
              <a:defRPr sz="1100" b="1"/>
            </a:lvl9pPr>
          </a:lstStyle>
          <a:p>
            <a:pPr lvl="0"/>
            <a:r>
              <a:rPr lang="de-DE"/>
              <a:t>Textmasterformate durch Klicken bearbeiten</a:t>
            </a:r>
          </a:p>
        </p:txBody>
      </p:sp>
      <p:sp>
        <p:nvSpPr>
          <p:cNvPr id="6" name="Inhaltsplatzhalter 5"/>
          <p:cNvSpPr>
            <a:spLocks noGrp="1"/>
          </p:cNvSpPr>
          <p:nvPr>
            <p:ph sz="quarter" idx="4"/>
          </p:nvPr>
        </p:nvSpPr>
        <p:spPr>
          <a:xfrm>
            <a:off x="6192745" y="2174382"/>
            <a:ext cx="5389065" cy="3951387"/>
          </a:xfrm>
          <a:prstGeom prst="rect">
            <a:avLst/>
          </a:prstGeom>
        </p:spPr>
        <p:txBody>
          <a:bodyPr lIns="64281" tIns="32140" rIns="64281" bIns="32140"/>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2919" y="4406802"/>
            <a:ext cx="10362901" cy="1361777"/>
          </a:xfrm>
        </p:spPr>
        <p:txBody>
          <a:bodyPr anchor="t"/>
          <a:lstStyle>
            <a:lvl1pPr algn="l">
              <a:defRPr sz="2800" b="1" cap="all"/>
            </a:lvl1pPr>
          </a:lstStyle>
          <a:p>
            <a:r>
              <a:rPr lang="de-DE"/>
              <a:t>Titelmasterformat durch Klicken bearbeiten</a:t>
            </a:r>
            <a:endParaRPr lang="en-GB"/>
          </a:p>
        </p:txBody>
      </p:sp>
      <p:sp>
        <p:nvSpPr>
          <p:cNvPr id="3" name="Textplatzhalter 2"/>
          <p:cNvSpPr>
            <a:spLocks noGrp="1"/>
          </p:cNvSpPr>
          <p:nvPr>
            <p:ph type="body" idx="1"/>
          </p:nvPr>
        </p:nvSpPr>
        <p:spPr>
          <a:xfrm>
            <a:off x="962919" y="2906613"/>
            <a:ext cx="10362901"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de-DE"/>
              <a:t>Textmasterformate durch Klicken bearbeiten</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10205" y="273483"/>
            <a:ext cx="4010919" cy="1161975"/>
          </a:xfrm>
        </p:spPr>
        <p:txBody>
          <a:bodyPr anchor="b"/>
          <a:lstStyle>
            <a:lvl1pPr algn="l">
              <a:defRPr sz="1400" b="1"/>
            </a:lvl1pPr>
          </a:lstStyle>
          <a:p>
            <a:r>
              <a:rPr lang="de-DE"/>
              <a:t>Titelmasterformat durch Klicken bearbeiten</a:t>
            </a:r>
            <a:endParaRPr lang="en-GB"/>
          </a:p>
        </p:txBody>
      </p:sp>
      <p:sp>
        <p:nvSpPr>
          <p:cNvPr id="3" name="Inhaltsplatzhalter 2"/>
          <p:cNvSpPr>
            <a:spLocks noGrp="1"/>
          </p:cNvSpPr>
          <p:nvPr>
            <p:ph idx="1"/>
          </p:nvPr>
        </p:nvSpPr>
        <p:spPr>
          <a:xfrm>
            <a:off x="4766965" y="273473"/>
            <a:ext cx="6814840" cy="5852294"/>
          </a:xfrm>
          <a:prstGeom prst="rect">
            <a:avLst/>
          </a:prstGeom>
        </p:spPr>
        <p:txBody>
          <a:bodyPr lIns="64281" tIns="32140" rIns="64281" bIns="32140"/>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extplatzhalter 3"/>
          <p:cNvSpPr>
            <a:spLocks noGrp="1"/>
          </p:cNvSpPr>
          <p:nvPr>
            <p:ph type="body" sz="half" idx="2"/>
          </p:nvPr>
        </p:nvSpPr>
        <p:spPr>
          <a:xfrm>
            <a:off x="610205" y="1435448"/>
            <a:ext cx="4010919" cy="4690318"/>
          </a:xfrm>
          <a:prstGeom prst="rect">
            <a:avLst/>
          </a:prstGeom>
        </p:spPr>
        <p:txBody>
          <a:bodyPr lIns="64281" tIns="32140" rIns="64281" bIns="32140"/>
          <a:lstStyle>
            <a:lvl1pPr marL="0" indent="0">
              <a:buNone/>
              <a:defRPr sz="1000"/>
            </a:lvl1pPr>
            <a:lvl2pPr marL="321407" indent="0">
              <a:buNone/>
              <a:defRPr sz="800"/>
            </a:lvl2pPr>
            <a:lvl3pPr marL="642816" indent="0">
              <a:buNone/>
              <a:defRPr sz="700"/>
            </a:lvl3pPr>
            <a:lvl4pPr marL="964224" indent="0">
              <a:buNone/>
              <a:defRPr sz="600"/>
            </a:lvl4pPr>
            <a:lvl5pPr marL="1285631" indent="0">
              <a:buNone/>
              <a:defRPr sz="600"/>
            </a:lvl5pPr>
            <a:lvl6pPr marL="1607041" indent="0">
              <a:buNone/>
              <a:defRPr sz="600"/>
            </a:lvl6pPr>
            <a:lvl7pPr marL="1928447" indent="0">
              <a:buNone/>
              <a:defRPr sz="600"/>
            </a:lvl7pPr>
            <a:lvl8pPr marL="2249856" indent="0">
              <a:buNone/>
              <a:defRPr sz="600"/>
            </a:lvl8pPr>
            <a:lvl9pPr marL="2571264" indent="0">
              <a:buNone/>
              <a:defRPr sz="600"/>
            </a:lvl9pPr>
          </a:lstStyle>
          <a:p>
            <a:pPr lvl="0"/>
            <a:r>
              <a:rPr lang="de-DE"/>
              <a:t>Textmasterformate durch Klicken bearbeiten</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90189" y="4800831"/>
            <a:ext cx="7314903" cy="567035"/>
          </a:xfrm>
        </p:spPr>
        <p:txBody>
          <a:bodyPr anchor="b"/>
          <a:lstStyle>
            <a:lvl1pPr algn="l">
              <a:defRPr sz="1400" b="1"/>
            </a:lvl1pPr>
          </a:lstStyle>
          <a:p>
            <a:r>
              <a:rPr lang="de-DE"/>
              <a:t>Titelmasterformat durch Klicken bearbeiten</a:t>
            </a:r>
            <a:endParaRPr lang="en-GB"/>
          </a:p>
        </p:txBody>
      </p:sp>
      <p:sp>
        <p:nvSpPr>
          <p:cNvPr id="3" name="Bildplatzhalter 2"/>
          <p:cNvSpPr>
            <a:spLocks noGrp="1"/>
          </p:cNvSpPr>
          <p:nvPr>
            <p:ph type="pic" idx="1"/>
          </p:nvPr>
        </p:nvSpPr>
        <p:spPr>
          <a:xfrm>
            <a:off x="2390189" y="612800"/>
            <a:ext cx="7314903" cy="4114354"/>
          </a:xfrm>
          <a:prstGeom prst="rect">
            <a:avLst/>
          </a:prstGeom>
        </p:spPr>
        <p:txBody>
          <a:bodyPr lIns="64281" tIns="32140" rIns="64281" bIns="32140"/>
          <a:lstStyle>
            <a:lvl1pPr marL="0" indent="0">
              <a:buNone/>
              <a:defRPr sz="2200"/>
            </a:lvl1pPr>
            <a:lvl2pPr marL="321407" indent="0">
              <a:buNone/>
              <a:defRPr sz="2000"/>
            </a:lvl2pPr>
            <a:lvl3pPr marL="642816" indent="0">
              <a:buNone/>
              <a:defRPr sz="1700"/>
            </a:lvl3pPr>
            <a:lvl4pPr marL="964224" indent="0">
              <a:buNone/>
              <a:defRPr sz="1400"/>
            </a:lvl4pPr>
            <a:lvl5pPr marL="1285631" indent="0">
              <a:buNone/>
              <a:defRPr sz="1400"/>
            </a:lvl5pPr>
            <a:lvl6pPr marL="1607041" indent="0">
              <a:buNone/>
              <a:defRPr sz="1400"/>
            </a:lvl6pPr>
            <a:lvl7pPr marL="1928447" indent="0">
              <a:buNone/>
              <a:defRPr sz="1400"/>
            </a:lvl7pPr>
            <a:lvl8pPr marL="2249856" indent="0">
              <a:buNone/>
              <a:defRPr sz="1400"/>
            </a:lvl8pPr>
            <a:lvl9pPr marL="2571264" indent="0">
              <a:buNone/>
              <a:defRPr sz="1400"/>
            </a:lvl9pPr>
          </a:lstStyle>
          <a:p>
            <a:pPr lvl="0"/>
            <a:r>
              <a:rPr lang="de-DE" noProof="0">
                <a:sym typeface="Chalkboard" charset="0"/>
              </a:rPr>
              <a:t>Bild durch Klicken auf Symbol hinzufügen</a:t>
            </a:r>
            <a:endParaRPr lang="en-GB" noProof="0">
              <a:sym typeface="Chalkboard" charset="0"/>
            </a:endParaRPr>
          </a:p>
        </p:txBody>
      </p:sp>
      <p:sp>
        <p:nvSpPr>
          <p:cNvPr id="4" name="Textplatzhalter 3"/>
          <p:cNvSpPr>
            <a:spLocks noGrp="1"/>
          </p:cNvSpPr>
          <p:nvPr>
            <p:ph type="body" sz="half" idx="2"/>
          </p:nvPr>
        </p:nvSpPr>
        <p:spPr>
          <a:xfrm>
            <a:off x="2390189" y="5367860"/>
            <a:ext cx="7314903" cy="804788"/>
          </a:xfrm>
          <a:prstGeom prst="rect">
            <a:avLst/>
          </a:prstGeom>
        </p:spPr>
        <p:txBody>
          <a:bodyPr lIns="64281" tIns="32140" rIns="64281" bIns="32140"/>
          <a:lstStyle>
            <a:lvl1pPr marL="0" indent="0">
              <a:buNone/>
              <a:defRPr sz="1000"/>
            </a:lvl1pPr>
            <a:lvl2pPr marL="321407" indent="0">
              <a:buNone/>
              <a:defRPr sz="800"/>
            </a:lvl2pPr>
            <a:lvl3pPr marL="642816" indent="0">
              <a:buNone/>
              <a:defRPr sz="700"/>
            </a:lvl3pPr>
            <a:lvl4pPr marL="964224" indent="0">
              <a:buNone/>
              <a:defRPr sz="600"/>
            </a:lvl4pPr>
            <a:lvl5pPr marL="1285631" indent="0">
              <a:buNone/>
              <a:defRPr sz="600"/>
            </a:lvl5pPr>
            <a:lvl6pPr marL="1607041" indent="0">
              <a:buNone/>
              <a:defRPr sz="600"/>
            </a:lvl6pPr>
            <a:lvl7pPr marL="1928447" indent="0">
              <a:buNone/>
              <a:defRPr sz="600"/>
            </a:lvl7pPr>
            <a:lvl8pPr marL="2249856" indent="0">
              <a:buNone/>
              <a:defRPr sz="600"/>
            </a:lvl8pPr>
            <a:lvl9pPr marL="2571264" indent="0">
              <a:buNone/>
              <a:defRPr sz="600"/>
            </a:lvl9pPr>
          </a:lstStyle>
          <a:p>
            <a:pPr lvl="0"/>
            <a:r>
              <a:rPr lang="de-DE"/>
              <a:t>Textmasterformate durch Klicken bearbeiten</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Vertikaler Textplatzhalter 2"/>
          <p:cNvSpPr>
            <a:spLocks noGrp="1"/>
          </p:cNvSpPr>
          <p:nvPr>
            <p:ph type="body" orient="vert" idx="1"/>
          </p:nvPr>
        </p:nvSpPr>
        <p:spPr>
          <a:xfrm>
            <a:off x="610201" y="1600657"/>
            <a:ext cx="10971609" cy="4525119"/>
          </a:xfrm>
          <a:prstGeom prst="rect">
            <a:avLst/>
          </a:prstGeom>
        </p:spPr>
        <p:txBody>
          <a:bodyPr vert="eaVert" lIns="64281" tIns="32140" rIns="64281" bIns="32140"/>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8904" y="1600657"/>
            <a:ext cx="2742901" cy="4525119"/>
          </a:xfrm>
        </p:spPr>
        <p:txBody>
          <a:bodyPr vert="eaVert"/>
          <a:lstStyle/>
          <a:p>
            <a:r>
              <a:rPr lang="de-DE"/>
              <a:t>Titelmasterformat durch Klicken bearbeiten</a:t>
            </a:r>
            <a:endParaRPr lang="en-GB"/>
          </a:p>
        </p:txBody>
      </p:sp>
      <p:sp>
        <p:nvSpPr>
          <p:cNvPr id="3" name="Vertikaler Textplatzhalter 2"/>
          <p:cNvSpPr>
            <a:spLocks noGrp="1"/>
          </p:cNvSpPr>
          <p:nvPr>
            <p:ph type="body" orient="vert" idx="1"/>
          </p:nvPr>
        </p:nvSpPr>
        <p:spPr>
          <a:xfrm>
            <a:off x="610196" y="1600657"/>
            <a:ext cx="8085832" cy="4525119"/>
          </a:xfrm>
          <a:prstGeom prst="rect">
            <a:avLst/>
          </a:prstGeom>
        </p:spPr>
        <p:txBody>
          <a:bodyPr vert="eaVert" lIns="64281" tIns="32140" rIns="64281" bIns="32140"/>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3811" y="2130857"/>
            <a:ext cx="10364391" cy="1470049"/>
          </a:xfrm>
        </p:spPr>
        <p:txBody>
          <a:bodyPr/>
          <a:lstStyle/>
          <a:p>
            <a:r>
              <a:rPr lang="de-DE"/>
              <a:t>Titelmasterformat durch Klicken bearbeiten</a:t>
            </a:r>
            <a:endParaRPr lang="en-GB"/>
          </a:p>
        </p:txBody>
      </p:sp>
      <p:sp>
        <p:nvSpPr>
          <p:cNvPr id="3" name="Untertitel 2"/>
          <p:cNvSpPr>
            <a:spLocks noGrp="1"/>
          </p:cNvSpPr>
          <p:nvPr>
            <p:ph type="subTitle" idx="1"/>
          </p:nvPr>
        </p:nvSpPr>
        <p:spPr>
          <a:xfrm>
            <a:off x="1829100" y="3886660"/>
            <a:ext cx="8533805" cy="1752451"/>
          </a:xfrm>
        </p:spPr>
        <p:txBody>
          <a:bodyPr/>
          <a:lstStyle>
            <a:lvl1pPr marL="0" indent="0" algn="ctr">
              <a:buNone/>
              <a:defRPr/>
            </a:lvl1pPr>
            <a:lvl2pPr marL="321391" indent="0" algn="ctr">
              <a:buNone/>
              <a:defRPr/>
            </a:lvl2pPr>
            <a:lvl3pPr marL="642783" indent="0" algn="ctr">
              <a:buNone/>
              <a:defRPr/>
            </a:lvl3pPr>
            <a:lvl4pPr marL="964174" indent="0" algn="ctr">
              <a:buNone/>
              <a:defRPr/>
            </a:lvl4pPr>
            <a:lvl5pPr marL="1285565" indent="0" algn="ctr">
              <a:buNone/>
              <a:defRPr/>
            </a:lvl5pPr>
            <a:lvl6pPr marL="1606959" indent="0" algn="ctr">
              <a:buNone/>
              <a:defRPr/>
            </a:lvl6pPr>
            <a:lvl7pPr marL="1928348" indent="0" algn="ctr">
              <a:buNone/>
              <a:defRPr/>
            </a:lvl7pPr>
            <a:lvl8pPr marL="2249741" indent="0" algn="ctr">
              <a:buNone/>
              <a:defRPr/>
            </a:lvl8pPr>
            <a:lvl9pPr marL="2571133" indent="0" algn="ctr">
              <a:buNone/>
              <a:defRPr/>
            </a:lvl9pPr>
          </a:lstStyle>
          <a:p>
            <a:r>
              <a:rPr lang="de-DE"/>
              <a:t>Formatvorlage des Untertitelmasters durch Klicken bearbeiten</a:t>
            </a:r>
            <a:endParaRPr lang="en-GB"/>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2920" y="4406811"/>
            <a:ext cx="10362901" cy="1361777"/>
          </a:xfrm>
        </p:spPr>
        <p:txBody>
          <a:bodyPr anchor="t"/>
          <a:lstStyle>
            <a:lvl1pPr algn="l">
              <a:defRPr sz="2800" b="1" cap="all"/>
            </a:lvl1pPr>
          </a:lstStyle>
          <a:p>
            <a:r>
              <a:rPr lang="de-DE"/>
              <a:t>Titelmasterformat durch Klicken bearbeiten</a:t>
            </a:r>
            <a:endParaRPr lang="en-GB"/>
          </a:p>
        </p:txBody>
      </p:sp>
      <p:sp>
        <p:nvSpPr>
          <p:cNvPr id="3" name="Textplatzhalter 2"/>
          <p:cNvSpPr>
            <a:spLocks noGrp="1"/>
          </p:cNvSpPr>
          <p:nvPr>
            <p:ph type="body" idx="1"/>
          </p:nvPr>
        </p:nvSpPr>
        <p:spPr>
          <a:xfrm>
            <a:off x="962920" y="2906613"/>
            <a:ext cx="10362901" cy="1500188"/>
          </a:xfrm>
        </p:spPr>
        <p:txBody>
          <a:bodyPr anchor="b"/>
          <a:lstStyle>
            <a:lvl1pPr marL="0" indent="0">
              <a:buNone/>
              <a:defRPr sz="1400"/>
            </a:lvl1pPr>
            <a:lvl2pPr marL="321391" indent="0">
              <a:buNone/>
              <a:defRPr sz="1300"/>
            </a:lvl2pPr>
            <a:lvl3pPr marL="642783" indent="0">
              <a:buNone/>
              <a:defRPr sz="1100"/>
            </a:lvl3pPr>
            <a:lvl4pPr marL="964174" indent="0">
              <a:buNone/>
              <a:defRPr sz="1000"/>
            </a:lvl4pPr>
            <a:lvl5pPr marL="1285565" indent="0">
              <a:buNone/>
              <a:defRPr sz="1000"/>
            </a:lvl5pPr>
            <a:lvl6pPr marL="1606959" indent="0">
              <a:buNone/>
              <a:defRPr sz="1000"/>
            </a:lvl6pPr>
            <a:lvl7pPr marL="1928348" indent="0">
              <a:buNone/>
              <a:defRPr sz="1000"/>
            </a:lvl7pPr>
            <a:lvl8pPr marL="2249741" indent="0">
              <a:buNone/>
              <a:defRPr sz="1000"/>
            </a:lvl8pPr>
            <a:lvl9pPr marL="2571133" indent="0">
              <a:buNone/>
              <a:defRPr sz="1000"/>
            </a:lvl9pPr>
          </a:lstStyle>
          <a:p>
            <a:pPr lvl="0"/>
            <a:r>
              <a:rPr lang="de-DE"/>
              <a:t>Textmasterformate durch Klicken bearbeiten</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Inhaltsplatzhalter 2"/>
          <p:cNvSpPr>
            <a:spLocks noGrp="1"/>
          </p:cNvSpPr>
          <p:nvPr>
            <p:ph sz="half" idx="1"/>
          </p:nvPr>
        </p:nvSpPr>
        <p:spPr>
          <a:xfrm>
            <a:off x="559602" y="3473657"/>
            <a:ext cx="2756297" cy="214312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half" idx="2"/>
          </p:nvPr>
        </p:nvSpPr>
        <p:spPr>
          <a:xfrm>
            <a:off x="3458773" y="3473657"/>
            <a:ext cx="2756297" cy="214312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10202" y="274588"/>
            <a:ext cx="10971609" cy="1143000"/>
          </a:xfrm>
        </p:spPr>
        <p:txBody>
          <a:bodyPr/>
          <a:lstStyle>
            <a:lvl1pPr>
              <a:defRPr/>
            </a:lvl1pPr>
          </a:lstStyle>
          <a:p>
            <a:r>
              <a:rPr lang="de-DE"/>
              <a:t>Titelmasterformat durch Klicken bearbeiten</a:t>
            </a:r>
            <a:endParaRPr lang="en-GB"/>
          </a:p>
        </p:txBody>
      </p:sp>
      <p:sp>
        <p:nvSpPr>
          <p:cNvPr id="3" name="Textplatzhalter 2"/>
          <p:cNvSpPr>
            <a:spLocks noGrp="1"/>
          </p:cNvSpPr>
          <p:nvPr>
            <p:ph type="body" idx="1"/>
          </p:nvPr>
        </p:nvSpPr>
        <p:spPr>
          <a:xfrm>
            <a:off x="610197" y="1534791"/>
            <a:ext cx="5386091" cy="639589"/>
          </a:xfrm>
        </p:spPr>
        <p:txBody>
          <a:bodyPr anchor="b"/>
          <a:lstStyle>
            <a:lvl1pPr marL="0" indent="0">
              <a:buNone/>
              <a:defRPr sz="1700" b="1"/>
            </a:lvl1pPr>
            <a:lvl2pPr marL="321391" indent="0">
              <a:buNone/>
              <a:defRPr sz="1400" b="1"/>
            </a:lvl2pPr>
            <a:lvl3pPr marL="642783" indent="0">
              <a:buNone/>
              <a:defRPr sz="1300" b="1"/>
            </a:lvl3pPr>
            <a:lvl4pPr marL="964174" indent="0">
              <a:buNone/>
              <a:defRPr sz="1100" b="1"/>
            </a:lvl4pPr>
            <a:lvl5pPr marL="1285565" indent="0">
              <a:buNone/>
              <a:defRPr sz="1100" b="1"/>
            </a:lvl5pPr>
            <a:lvl6pPr marL="1606959" indent="0">
              <a:buNone/>
              <a:defRPr sz="1100" b="1"/>
            </a:lvl6pPr>
            <a:lvl7pPr marL="1928348" indent="0">
              <a:buNone/>
              <a:defRPr sz="1100" b="1"/>
            </a:lvl7pPr>
            <a:lvl8pPr marL="2249741" indent="0">
              <a:buNone/>
              <a:defRPr sz="1100" b="1"/>
            </a:lvl8pPr>
            <a:lvl9pPr marL="2571133" indent="0">
              <a:buNone/>
              <a:defRPr sz="1100" b="1"/>
            </a:lvl9pPr>
          </a:lstStyle>
          <a:p>
            <a:pPr lvl="0"/>
            <a:r>
              <a:rPr lang="de-DE"/>
              <a:t>Textmasterformate durch Klicken bearbeiten</a:t>
            </a:r>
          </a:p>
        </p:txBody>
      </p:sp>
      <p:sp>
        <p:nvSpPr>
          <p:cNvPr id="4" name="Inhaltsplatzhalter 3"/>
          <p:cNvSpPr>
            <a:spLocks noGrp="1"/>
          </p:cNvSpPr>
          <p:nvPr>
            <p:ph sz="half" idx="2"/>
          </p:nvPr>
        </p:nvSpPr>
        <p:spPr>
          <a:xfrm>
            <a:off x="610197" y="2174382"/>
            <a:ext cx="5386091"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platzhalter 4"/>
          <p:cNvSpPr>
            <a:spLocks noGrp="1"/>
          </p:cNvSpPr>
          <p:nvPr>
            <p:ph type="body" sz="quarter" idx="3"/>
          </p:nvPr>
        </p:nvSpPr>
        <p:spPr>
          <a:xfrm>
            <a:off x="6192746" y="1534791"/>
            <a:ext cx="5389065" cy="639589"/>
          </a:xfrm>
        </p:spPr>
        <p:txBody>
          <a:bodyPr anchor="b"/>
          <a:lstStyle>
            <a:lvl1pPr marL="0" indent="0">
              <a:buNone/>
              <a:defRPr sz="1700" b="1"/>
            </a:lvl1pPr>
            <a:lvl2pPr marL="321391" indent="0">
              <a:buNone/>
              <a:defRPr sz="1400" b="1"/>
            </a:lvl2pPr>
            <a:lvl3pPr marL="642783" indent="0">
              <a:buNone/>
              <a:defRPr sz="1300" b="1"/>
            </a:lvl3pPr>
            <a:lvl4pPr marL="964174" indent="0">
              <a:buNone/>
              <a:defRPr sz="1100" b="1"/>
            </a:lvl4pPr>
            <a:lvl5pPr marL="1285565" indent="0">
              <a:buNone/>
              <a:defRPr sz="1100" b="1"/>
            </a:lvl5pPr>
            <a:lvl6pPr marL="1606959" indent="0">
              <a:buNone/>
              <a:defRPr sz="1100" b="1"/>
            </a:lvl6pPr>
            <a:lvl7pPr marL="1928348" indent="0">
              <a:buNone/>
              <a:defRPr sz="1100" b="1"/>
            </a:lvl7pPr>
            <a:lvl8pPr marL="2249741" indent="0">
              <a:buNone/>
              <a:defRPr sz="1100" b="1"/>
            </a:lvl8pPr>
            <a:lvl9pPr marL="2571133" indent="0">
              <a:buNone/>
              <a:defRPr sz="1100" b="1"/>
            </a:lvl9pPr>
          </a:lstStyle>
          <a:p>
            <a:pPr lvl="0"/>
            <a:r>
              <a:rPr lang="de-DE"/>
              <a:t>Textmasterformate durch Klicken bearbeiten</a:t>
            </a:r>
          </a:p>
        </p:txBody>
      </p:sp>
      <p:sp>
        <p:nvSpPr>
          <p:cNvPr id="6" name="Inhaltsplatzhalter 5"/>
          <p:cNvSpPr>
            <a:spLocks noGrp="1"/>
          </p:cNvSpPr>
          <p:nvPr>
            <p:ph sz="quarter" idx="4"/>
          </p:nvPr>
        </p:nvSpPr>
        <p:spPr>
          <a:xfrm>
            <a:off x="6192746" y="2174382"/>
            <a:ext cx="5389065"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Inhaltsplatzhalter 2"/>
          <p:cNvSpPr>
            <a:spLocks noGrp="1"/>
          </p:cNvSpPr>
          <p:nvPr>
            <p:ph sz="half" idx="1"/>
          </p:nvPr>
        </p:nvSpPr>
        <p:spPr>
          <a:xfrm>
            <a:off x="1190626" y="3661172"/>
            <a:ext cx="4833937" cy="102691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half" idx="2"/>
          </p:nvPr>
        </p:nvSpPr>
        <p:spPr>
          <a:xfrm>
            <a:off x="6167438" y="3661172"/>
            <a:ext cx="4833937" cy="102691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10207" y="273486"/>
            <a:ext cx="4010919" cy="1161975"/>
          </a:xfrm>
        </p:spPr>
        <p:txBody>
          <a:bodyPr/>
          <a:lstStyle>
            <a:lvl1pPr algn="l">
              <a:defRPr sz="1400" b="1"/>
            </a:lvl1pPr>
          </a:lstStyle>
          <a:p>
            <a:r>
              <a:rPr lang="de-DE"/>
              <a:t>Titelmasterformat durch Klicken bearbeiten</a:t>
            </a:r>
            <a:endParaRPr lang="en-GB"/>
          </a:p>
        </p:txBody>
      </p:sp>
      <p:sp>
        <p:nvSpPr>
          <p:cNvPr id="3" name="Inhaltsplatzhalter 2"/>
          <p:cNvSpPr>
            <a:spLocks noGrp="1"/>
          </p:cNvSpPr>
          <p:nvPr>
            <p:ph idx="1"/>
          </p:nvPr>
        </p:nvSpPr>
        <p:spPr>
          <a:xfrm>
            <a:off x="4766965" y="273473"/>
            <a:ext cx="681484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extplatzhalter 3"/>
          <p:cNvSpPr>
            <a:spLocks noGrp="1"/>
          </p:cNvSpPr>
          <p:nvPr>
            <p:ph type="body" sz="half" idx="2"/>
          </p:nvPr>
        </p:nvSpPr>
        <p:spPr>
          <a:xfrm>
            <a:off x="610207" y="1435448"/>
            <a:ext cx="4010919" cy="4690318"/>
          </a:xfrm>
        </p:spPr>
        <p:txBody>
          <a:bodyPr/>
          <a:lstStyle>
            <a:lvl1pPr marL="0" indent="0">
              <a:buNone/>
              <a:defRPr sz="1000"/>
            </a:lvl1pPr>
            <a:lvl2pPr marL="321391" indent="0">
              <a:buNone/>
              <a:defRPr sz="800"/>
            </a:lvl2pPr>
            <a:lvl3pPr marL="642783" indent="0">
              <a:buNone/>
              <a:defRPr sz="700"/>
            </a:lvl3pPr>
            <a:lvl4pPr marL="964174" indent="0">
              <a:buNone/>
              <a:defRPr sz="600"/>
            </a:lvl4pPr>
            <a:lvl5pPr marL="1285565" indent="0">
              <a:buNone/>
              <a:defRPr sz="600"/>
            </a:lvl5pPr>
            <a:lvl6pPr marL="1606959" indent="0">
              <a:buNone/>
              <a:defRPr sz="600"/>
            </a:lvl6pPr>
            <a:lvl7pPr marL="1928348" indent="0">
              <a:buNone/>
              <a:defRPr sz="600"/>
            </a:lvl7pPr>
            <a:lvl8pPr marL="2249741" indent="0">
              <a:buNone/>
              <a:defRPr sz="600"/>
            </a:lvl8pPr>
            <a:lvl9pPr marL="2571133" indent="0">
              <a:buNone/>
              <a:defRPr sz="600"/>
            </a:lvl9pPr>
          </a:lstStyle>
          <a:p>
            <a:pPr lvl="0"/>
            <a:r>
              <a:rPr lang="de-DE"/>
              <a:t>Textmasterformate durch Klicken bearbeiten</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90191" y="4800833"/>
            <a:ext cx="7314903" cy="567035"/>
          </a:xfrm>
        </p:spPr>
        <p:txBody>
          <a:bodyPr/>
          <a:lstStyle>
            <a:lvl1pPr algn="l">
              <a:defRPr sz="1400" b="1"/>
            </a:lvl1pPr>
          </a:lstStyle>
          <a:p>
            <a:r>
              <a:rPr lang="de-DE"/>
              <a:t>Titelmasterformat durch Klicken bearbeiten</a:t>
            </a:r>
            <a:endParaRPr lang="en-GB"/>
          </a:p>
        </p:txBody>
      </p:sp>
      <p:sp>
        <p:nvSpPr>
          <p:cNvPr id="3" name="Bildplatzhalter 2"/>
          <p:cNvSpPr>
            <a:spLocks noGrp="1"/>
          </p:cNvSpPr>
          <p:nvPr>
            <p:ph type="pic" idx="1"/>
          </p:nvPr>
        </p:nvSpPr>
        <p:spPr>
          <a:xfrm>
            <a:off x="2390191" y="612800"/>
            <a:ext cx="7314903" cy="4114354"/>
          </a:xfrm>
        </p:spPr>
        <p:txBody>
          <a:bodyPr/>
          <a:lstStyle>
            <a:lvl1pPr marL="0" indent="0">
              <a:buNone/>
              <a:defRPr sz="2200"/>
            </a:lvl1pPr>
            <a:lvl2pPr marL="321391" indent="0">
              <a:buNone/>
              <a:defRPr sz="2000"/>
            </a:lvl2pPr>
            <a:lvl3pPr marL="642783" indent="0">
              <a:buNone/>
              <a:defRPr sz="1700"/>
            </a:lvl3pPr>
            <a:lvl4pPr marL="964174" indent="0">
              <a:buNone/>
              <a:defRPr sz="1400"/>
            </a:lvl4pPr>
            <a:lvl5pPr marL="1285565" indent="0">
              <a:buNone/>
              <a:defRPr sz="1400"/>
            </a:lvl5pPr>
            <a:lvl6pPr marL="1606959" indent="0">
              <a:buNone/>
              <a:defRPr sz="1400"/>
            </a:lvl6pPr>
            <a:lvl7pPr marL="1928348" indent="0">
              <a:buNone/>
              <a:defRPr sz="1400"/>
            </a:lvl7pPr>
            <a:lvl8pPr marL="2249741" indent="0">
              <a:buNone/>
              <a:defRPr sz="1400"/>
            </a:lvl8pPr>
            <a:lvl9pPr marL="2571133" indent="0">
              <a:buNone/>
              <a:defRPr sz="1400"/>
            </a:lvl9pPr>
          </a:lstStyle>
          <a:p>
            <a:pPr lvl="0"/>
            <a:r>
              <a:rPr lang="de-DE" noProof="0">
                <a:sym typeface="Chalkboard" charset="0"/>
              </a:rPr>
              <a:t>Bild durch Klicken auf Symbol hinzufügen</a:t>
            </a:r>
            <a:endParaRPr lang="en-GB" noProof="0">
              <a:sym typeface="Chalkboard" charset="0"/>
            </a:endParaRPr>
          </a:p>
        </p:txBody>
      </p:sp>
      <p:sp>
        <p:nvSpPr>
          <p:cNvPr id="4" name="Textplatzhalter 3"/>
          <p:cNvSpPr>
            <a:spLocks noGrp="1"/>
          </p:cNvSpPr>
          <p:nvPr>
            <p:ph type="body" sz="half" idx="2"/>
          </p:nvPr>
        </p:nvSpPr>
        <p:spPr>
          <a:xfrm>
            <a:off x="2390191" y="5367860"/>
            <a:ext cx="7314903" cy="804788"/>
          </a:xfrm>
        </p:spPr>
        <p:txBody>
          <a:bodyPr/>
          <a:lstStyle>
            <a:lvl1pPr marL="0" indent="0">
              <a:buNone/>
              <a:defRPr sz="1000"/>
            </a:lvl1pPr>
            <a:lvl2pPr marL="321391" indent="0">
              <a:buNone/>
              <a:defRPr sz="800"/>
            </a:lvl2pPr>
            <a:lvl3pPr marL="642783" indent="0">
              <a:buNone/>
              <a:defRPr sz="700"/>
            </a:lvl3pPr>
            <a:lvl4pPr marL="964174" indent="0">
              <a:buNone/>
              <a:defRPr sz="600"/>
            </a:lvl4pPr>
            <a:lvl5pPr marL="1285565" indent="0">
              <a:buNone/>
              <a:defRPr sz="600"/>
            </a:lvl5pPr>
            <a:lvl6pPr marL="1606959" indent="0">
              <a:buNone/>
              <a:defRPr sz="600"/>
            </a:lvl6pPr>
            <a:lvl7pPr marL="1928348" indent="0">
              <a:buNone/>
              <a:defRPr sz="600"/>
            </a:lvl7pPr>
            <a:lvl8pPr marL="2249741" indent="0">
              <a:buNone/>
              <a:defRPr sz="600"/>
            </a:lvl8pPr>
            <a:lvl9pPr marL="2571133" indent="0">
              <a:buNone/>
              <a:defRPr sz="600"/>
            </a:lvl9pPr>
          </a:lstStyle>
          <a:p>
            <a:pPr lvl="0"/>
            <a:r>
              <a:rPr lang="de-DE"/>
              <a:t>Textmasterformate durch Klicken bearbeiten</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801197" y="1259086"/>
            <a:ext cx="1413867" cy="4357688"/>
          </a:xfrm>
        </p:spPr>
        <p:txBody>
          <a:bodyPr vert="eaVert"/>
          <a:lstStyle/>
          <a:p>
            <a:r>
              <a:rPr lang="de-DE"/>
              <a:t>Titelmasterformat durch Klicken bearbeiten</a:t>
            </a:r>
            <a:endParaRPr lang="en-GB"/>
          </a:p>
        </p:txBody>
      </p:sp>
      <p:sp>
        <p:nvSpPr>
          <p:cNvPr id="3" name="Vertikaler Textplatzhalter 2"/>
          <p:cNvSpPr>
            <a:spLocks noGrp="1"/>
          </p:cNvSpPr>
          <p:nvPr>
            <p:ph type="body" orient="vert" idx="1"/>
          </p:nvPr>
        </p:nvSpPr>
        <p:spPr>
          <a:xfrm>
            <a:off x="559606" y="1259086"/>
            <a:ext cx="4098727" cy="4357688"/>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3812" y="2130859"/>
            <a:ext cx="10364391" cy="1470049"/>
          </a:xfrm>
        </p:spPr>
        <p:txBody>
          <a:bodyPr/>
          <a:lstStyle/>
          <a:p>
            <a:r>
              <a:rPr lang="de-DE"/>
              <a:t>Titelmasterformat durch Klicken bearbeiten</a:t>
            </a:r>
            <a:endParaRPr lang="en-GB"/>
          </a:p>
        </p:txBody>
      </p:sp>
      <p:sp>
        <p:nvSpPr>
          <p:cNvPr id="3" name="Untertitel 2"/>
          <p:cNvSpPr>
            <a:spLocks noGrp="1"/>
          </p:cNvSpPr>
          <p:nvPr>
            <p:ph type="subTitle" idx="1"/>
          </p:nvPr>
        </p:nvSpPr>
        <p:spPr>
          <a:xfrm>
            <a:off x="1829100" y="3886663"/>
            <a:ext cx="8533805" cy="1752451"/>
          </a:xfrm>
          <a:prstGeom prst="rect">
            <a:avLst/>
          </a:prstGeom>
        </p:spPr>
        <p:txBody>
          <a:bodyPr lIns="64274" tIns="32137" rIns="64274" bIns="32137"/>
          <a:lstStyle>
            <a:lvl1pPr marL="0" indent="0" algn="ctr">
              <a:buNone/>
              <a:defRPr/>
            </a:lvl1pPr>
            <a:lvl2pPr marL="321374" indent="0" algn="ctr">
              <a:buNone/>
              <a:defRPr/>
            </a:lvl2pPr>
            <a:lvl3pPr marL="642750" indent="0" algn="ctr">
              <a:buNone/>
              <a:defRPr/>
            </a:lvl3pPr>
            <a:lvl4pPr marL="964124" indent="0" algn="ctr">
              <a:buNone/>
              <a:defRPr/>
            </a:lvl4pPr>
            <a:lvl5pPr marL="1285500" indent="0" algn="ctr">
              <a:buNone/>
              <a:defRPr/>
            </a:lvl5pPr>
            <a:lvl6pPr marL="1606877" indent="0" algn="ctr">
              <a:buNone/>
              <a:defRPr/>
            </a:lvl6pPr>
            <a:lvl7pPr marL="1928250" indent="0" algn="ctr">
              <a:buNone/>
              <a:defRPr/>
            </a:lvl7pPr>
            <a:lvl8pPr marL="2249626" indent="0" algn="ctr">
              <a:buNone/>
              <a:defRPr/>
            </a:lvl8pPr>
            <a:lvl9pPr marL="2571001" indent="0" algn="ctr">
              <a:buNone/>
              <a:defRPr/>
            </a:lvl9pPr>
          </a:lstStyle>
          <a:p>
            <a:r>
              <a:rPr lang="de-DE"/>
              <a:t>Formatvorlage des Untertitelmasters durch Klicken bearbeiten</a:t>
            </a:r>
            <a:endParaRPr lang="en-GB"/>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Inhaltsplatzhalter 2"/>
          <p:cNvSpPr>
            <a:spLocks noGrp="1"/>
          </p:cNvSpPr>
          <p:nvPr>
            <p:ph idx="1"/>
          </p:nvPr>
        </p:nvSpPr>
        <p:spPr>
          <a:xfrm>
            <a:off x="610203" y="1600657"/>
            <a:ext cx="10971609" cy="4525119"/>
          </a:xfrm>
          <a:prstGeom prst="rect">
            <a:avLst/>
          </a:prstGeom>
        </p:spPr>
        <p:txBody>
          <a:bodyPr lIns="64274" tIns="32137" rIns="64274" bIns="32137"/>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2920" y="4406813"/>
            <a:ext cx="10362901" cy="1361777"/>
          </a:xfrm>
        </p:spPr>
        <p:txBody>
          <a:bodyPr anchor="t"/>
          <a:lstStyle>
            <a:lvl1pPr algn="l">
              <a:defRPr sz="2800" b="1" cap="all"/>
            </a:lvl1pPr>
          </a:lstStyle>
          <a:p>
            <a:r>
              <a:rPr lang="de-DE"/>
              <a:t>Titelmasterformat durch Klicken bearbeiten</a:t>
            </a:r>
            <a:endParaRPr lang="en-GB"/>
          </a:p>
        </p:txBody>
      </p:sp>
      <p:sp>
        <p:nvSpPr>
          <p:cNvPr id="3" name="Textplatzhalter 2"/>
          <p:cNvSpPr>
            <a:spLocks noGrp="1"/>
          </p:cNvSpPr>
          <p:nvPr>
            <p:ph type="body" idx="1"/>
          </p:nvPr>
        </p:nvSpPr>
        <p:spPr>
          <a:xfrm>
            <a:off x="962920" y="2906613"/>
            <a:ext cx="10362901" cy="1500188"/>
          </a:xfrm>
          <a:prstGeom prst="rect">
            <a:avLst/>
          </a:prstGeom>
        </p:spPr>
        <p:txBody>
          <a:bodyPr lIns="64274" tIns="32137" rIns="64274" bIns="32137" anchor="b"/>
          <a:lstStyle>
            <a:lvl1pPr marL="0" indent="0">
              <a:buNone/>
              <a:defRPr sz="1400"/>
            </a:lvl1pPr>
            <a:lvl2pPr marL="321374" indent="0">
              <a:buNone/>
              <a:defRPr sz="1300"/>
            </a:lvl2pPr>
            <a:lvl3pPr marL="642750" indent="0">
              <a:buNone/>
              <a:defRPr sz="1100"/>
            </a:lvl3pPr>
            <a:lvl4pPr marL="964124" indent="0">
              <a:buNone/>
              <a:defRPr sz="1000"/>
            </a:lvl4pPr>
            <a:lvl5pPr marL="1285500" indent="0">
              <a:buNone/>
              <a:defRPr sz="1000"/>
            </a:lvl5pPr>
            <a:lvl6pPr marL="1606877" indent="0">
              <a:buNone/>
              <a:defRPr sz="1000"/>
            </a:lvl6pPr>
            <a:lvl7pPr marL="1928250" indent="0">
              <a:buNone/>
              <a:defRPr sz="1000"/>
            </a:lvl7pPr>
            <a:lvl8pPr marL="2249626" indent="0">
              <a:buNone/>
              <a:defRPr sz="1000"/>
            </a:lvl8pPr>
            <a:lvl9pPr marL="2571001" indent="0">
              <a:buNone/>
              <a:defRPr sz="1000"/>
            </a:lvl9pPr>
          </a:lstStyle>
          <a:p>
            <a:pPr lvl="0"/>
            <a:r>
              <a:rPr lang="de-DE"/>
              <a:t>Textmasterformate durch Klicken bearbeiten</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Inhaltsplatzhalter 2"/>
          <p:cNvSpPr>
            <a:spLocks noGrp="1"/>
          </p:cNvSpPr>
          <p:nvPr>
            <p:ph sz="half" idx="1"/>
          </p:nvPr>
        </p:nvSpPr>
        <p:spPr>
          <a:xfrm>
            <a:off x="610205" y="1600657"/>
            <a:ext cx="5414367" cy="4525119"/>
          </a:xfrm>
          <a:prstGeom prst="rect">
            <a:avLst/>
          </a:prstGeom>
        </p:spPr>
        <p:txBody>
          <a:bodyPr lIns="64274" tIns="32137" rIns="64274" bIns="32137"/>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half" idx="2"/>
          </p:nvPr>
        </p:nvSpPr>
        <p:spPr>
          <a:xfrm>
            <a:off x="6167446" y="1600657"/>
            <a:ext cx="5414367" cy="4525119"/>
          </a:xfrm>
          <a:prstGeom prst="rect">
            <a:avLst/>
          </a:prstGeom>
        </p:spPr>
        <p:txBody>
          <a:bodyPr lIns="64274" tIns="32137" rIns="64274" bIns="32137"/>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10203" y="274588"/>
            <a:ext cx="10971609" cy="1143000"/>
          </a:xfrm>
        </p:spPr>
        <p:txBody>
          <a:bodyPr/>
          <a:lstStyle>
            <a:lvl1pPr>
              <a:defRPr/>
            </a:lvl1pPr>
          </a:lstStyle>
          <a:p>
            <a:r>
              <a:rPr lang="de-DE"/>
              <a:t>Titelmasterformat durch Klicken bearbeiten</a:t>
            </a:r>
            <a:endParaRPr lang="en-GB"/>
          </a:p>
        </p:txBody>
      </p:sp>
      <p:sp>
        <p:nvSpPr>
          <p:cNvPr id="3" name="Textplatzhalter 2"/>
          <p:cNvSpPr>
            <a:spLocks noGrp="1"/>
          </p:cNvSpPr>
          <p:nvPr>
            <p:ph type="body" idx="1"/>
          </p:nvPr>
        </p:nvSpPr>
        <p:spPr>
          <a:xfrm>
            <a:off x="610197" y="1534791"/>
            <a:ext cx="5386091" cy="639589"/>
          </a:xfrm>
          <a:prstGeom prst="rect">
            <a:avLst/>
          </a:prstGeom>
        </p:spPr>
        <p:txBody>
          <a:bodyPr lIns="64274" tIns="32137" rIns="64274" bIns="32137"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de-DE"/>
              <a:t>Textmasterformate durch Klicken bearbeiten</a:t>
            </a:r>
          </a:p>
        </p:txBody>
      </p:sp>
      <p:sp>
        <p:nvSpPr>
          <p:cNvPr id="4" name="Inhaltsplatzhalter 3"/>
          <p:cNvSpPr>
            <a:spLocks noGrp="1"/>
          </p:cNvSpPr>
          <p:nvPr>
            <p:ph sz="half" idx="2"/>
          </p:nvPr>
        </p:nvSpPr>
        <p:spPr>
          <a:xfrm>
            <a:off x="610197" y="2174382"/>
            <a:ext cx="5386091" cy="3951387"/>
          </a:xfrm>
          <a:prstGeom prst="rect">
            <a:avLst/>
          </a:prstGeom>
        </p:spPr>
        <p:txBody>
          <a:bodyPr lIns="64274" tIns="32137" rIns="64274" bIns="32137"/>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platzhalter 4"/>
          <p:cNvSpPr>
            <a:spLocks noGrp="1"/>
          </p:cNvSpPr>
          <p:nvPr>
            <p:ph type="body" sz="quarter" idx="3"/>
          </p:nvPr>
        </p:nvSpPr>
        <p:spPr>
          <a:xfrm>
            <a:off x="6192748" y="1534791"/>
            <a:ext cx="5389065" cy="639589"/>
          </a:xfrm>
          <a:prstGeom prst="rect">
            <a:avLst/>
          </a:prstGeom>
        </p:spPr>
        <p:txBody>
          <a:bodyPr lIns="64274" tIns="32137" rIns="64274" bIns="32137"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de-DE"/>
              <a:t>Textmasterformate durch Klicken bearbeiten</a:t>
            </a:r>
          </a:p>
        </p:txBody>
      </p:sp>
      <p:sp>
        <p:nvSpPr>
          <p:cNvPr id="6" name="Inhaltsplatzhalter 5"/>
          <p:cNvSpPr>
            <a:spLocks noGrp="1"/>
          </p:cNvSpPr>
          <p:nvPr>
            <p:ph sz="quarter" idx="4"/>
          </p:nvPr>
        </p:nvSpPr>
        <p:spPr>
          <a:xfrm>
            <a:off x="6192748" y="2174382"/>
            <a:ext cx="5389065" cy="3951387"/>
          </a:xfrm>
          <a:prstGeom prst="rect">
            <a:avLst/>
          </a:prstGeom>
        </p:spPr>
        <p:txBody>
          <a:bodyPr lIns="64274" tIns="32137" rIns="64274" bIns="32137"/>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10197" y="274588"/>
            <a:ext cx="10971609" cy="1143000"/>
          </a:xfrm>
        </p:spPr>
        <p:txBody>
          <a:bodyPr/>
          <a:lstStyle>
            <a:lvl1pPr>
              <a:defRPr/>
            </a:lvl1pPr>
          </a:lstStyle>
          <a:p>
            <a:r>
              <a:rPr lang="de-DE"/>
              <a:t>Titelmasterformat durch Klicken bearbeiten</a:t>
            </a:r>
            <a:endParaRPr lang="en-GB"/>
          </a:p>
        </p:txBody>
      </p:sp>
      <p:sp>
        <p:nvSpPr>
          <p:cNvPr id="3" name="Textplatzhalter 2"/>
          <p:cNvSpPr>
            <a:spLocks noGrp="1"/>
          </p:cNvSpPr>
          <p:nvPr>
            <p:ph type="body" idx="1"/>
          </p:nvPr>
        </p:nvSpPr>
        <p:spPr>
          <a:xfrm>
            <a:off x="610196" y="1534791"/>
            <a:ext cx="5386091"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de-DE"/>
              <a:t>Textmasterformate durch Klicken bearbeiten</a:t>
            </a:r>
          </a:p>
        </p:txBody>
      </p:sp>
      <p:sp>
        <p:nvSpPr>
          <p:cNvPr id="4" name="Inhaltsplatzhalter 3"/>
          <p:cNvSpPr>
            <a:spLocks noGrp="1"/>
          </p:cNvSpPr>
          <p:nvPr>
            <p:ph sz="half" idx="2"/>
          </p:nvPr>
        </p:nvSpPr>
        <p:spPr>
          <a:xfrm>
            <a:off x="610196" y="2174380"/>
            <a:ext cx="5386091"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platzhalter 4"/>
          <p:cNvSpPr>
            <a:spLocks noGrp="1"/>
          </p:cNvSpPr>
          <p:nvPr>
            <p:ph type="body" sz="quarter" idx="3"/>
          </p:nvPr>
        </p:nvSpPr>
        <p:spPr>
          <a:xfrm>
            <a:off x="6192741" y="1534791"/>
            <a:ext cx="5389065"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de-DE"/>
              <a:t>Textmasterformate durch Klicken bearbeiten</a:t>
            </a:r>
          </a:p>
        </p:txBody>
      </p:sp>
      <p:sp>
        <p:nvSpPr>
          <p:cNvPr id="6" name="Inhaltsplatzhalter 5"/>
          <p:cNvSpPr>
            <a:spLocks noGrp="1"/>
          </p:cNvSpPr>
          <p:nvPr>
            <p:ph sz="quarter" idx="4"/>
          </p:nvPr>
        </p:nvSpPr>
        <p:spPr>
          <a:xfrm>
            <a:off x="6192741" y="2174380"/>
            <a:ext cx="5389065"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10210" y="273489"/>
            <a:ext cx="4010919" cy="1161975"/>
          </a:xfrm>
        </p:spPr>
        <p:txBody>
          <a:bodyPr anchor="b"/>
          <a:lstStyle>
            <a:lvl1pPr algn="l">
              <a:defRPr sz="1400" b="1"/>
            </a:lvl1pPr>
          </a:lstStyle>
          <a:p>
            <a:r>
              <a:rPr lang="de-DE"/>
              <a:t>Titelmasterformat durch Klicken bearbeiten</a:t>
            </a:r>
            <a:endParaRPr lang="en-GB"/>
          </a:p>
        </p:txBody>
      </p:sp>
      <p:sp>
        <p:nvSpPr>
          <p:cNvPr id="3" name="Inhaltsplatzhalter 2"/>
          <p:cNvSpPr>
            <a:spLocks noGrp="1"/>
          </p:cNvSpPr>
          <p:nvPr>
            <p:ph idx="1"/>
          </p:nvPr>
        </p:nvSpPr>
        <p:spPr>
          <a:xfrm>
            <a:off x="4766965" y="273473"/>
            <a:ext cx="6814840" cy="5852294"/>
          </a:xfrm>
          <a:prstGeom prst="rect">
            <a:avLst/>
          </a:prstGeom>
        </p:spPr>
        <p:txBody>
          <a:bodyPr lIns="64274" tIns="32137" rIns="64274" bIns="32137"/>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extplatzhalter 3"/>
          <p:cNvSpPr>
            <a:spLocks noGrp="1"/>
          </p:cNvSpPr>
          <p:nvPr>
            <p:ph type="body" sz="half" idx="2"/>
          </p:nvPr>
        </p:nvSpPr>
        <p:spPr>
          <a:xfrm>
            <a:off x="610210" y="1435448"/>
            <a:ext cx="4010919" cy="4690318"/>
          </a:xfrm>
          <a:prstGeom prst="rect">
            <a:avLst/>
          </a:prstGeom>
        </p:spPr>
        <p:txBody>
          <a:bodyPr lIns="64274" tIns="32137" rIns="64274" bIns="32137"/>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de-DE"/>
              <a:t>Textmasterformate durch Klicken bearbeiten</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90194" y="4800835"/>
            <a:ext cx="7314903" cy="567035"/>
          </a:xfrm>
        </p:spPr>
        <p:txBody>
          <a:bodyPr anchor="b"/>
          <a:lstStyle>
            <a:lvl1pPr algn="l">
              <a:defRPr sz="1400" b="1"/>
            </a:lvl1pPr>
          </a:lstStyle>
          <a:p>
            <a:r>
              <a:rPr lang="de-DE"/>
              <a:t>Titelmasterformat durch Klicken bearbeiten</a:t>
            </a:r>
            <a:endParaRPr lang="en-GB"/>
          </a:p>
        </p:txBody>
      </p:sp>
      <p:sp>
        <p:nvSpPr>
          <p:cNvPr id="3" name="Bildplatzhalter 2"/>
          <p:cNvSpPr>
            <a:spLocks noGrp="1"/>
          </p:cNvSpPr>
          <p:nvPr>
            <p:ph type="pic" idx="1"/>
          </p:nvPr>
        </p:nvSpPr>
        <p:spPr>
          <a:xfrm>
            <a:off x="2390194" y="612800"/>
            <a:ext cx="7314903" cy="4114354"/>
          </a:xfrm>
          <a:prstGeom prst="rect">
            <a:avLst/>
          </a:prstGeom>
        </p:spPr>
        <p:txBody>
          <a:bodyPr lIns="64274" tIns="32137" rIns="64274" bIns="32137"/>
          <a:lstStyle>
            <a:lvl1pPr marL="0" indent="0">
              <a:buNone/>
              <a:defRPr sz="2200"/>
            </a:lvl1pPr>
            <a:lvl2pPr marL="321374" indent="0">
              <a:buNone/>
              <a:defRPr sz="2000"/>
            </a:lvl2pPr>
            <a:lvl3pPr marL="642750" indent="0">
              <a:buNone/>
              <a:defRPr sz="1700"/>
            </a:lvl3pPr>
            <a:lvl4pPr marL="964124" indent="0">
              <a:buNone/>
              <a:defRPr sz="1400"/>
            </a:lvl4pPr>
            <a:lvl5pPr marL="1285500" indent="0">
              <a:buNone/>
              <a:defRPr sz="1400"/>
            </a:lvl5pPr>
            <a:lvl6pPr marL="1606877" indent="0">
              <a:buNone/>
              <a:defRPr sz="1400"/>
            </a:lvl6pPr>
            <a:lvl7pPr marL="1928250" indent="0">
              <a:buNone/>
              <a:defRPr sz="1400"/>
            </a:lvl7pPr>
            <a:lvl8pPr marL="2249626" indent="0">
              <a:buNone/>
              <a:defRPr sz="1400"/>
            </a:lvl8pPr>
            <a:lvl9pPr marL="2571001" indent="0">
              <a:buNone/>
              <a:defRPr sz="1400"/>
            </a:lvl9pPr>
          </a:lstStyle>
          <a:p>
            <a:pPr lvl="0"/>
            <a:r>
              <a:rPr lang="de-DE" noProof="0">
                <a:sym typeface="Chalkboard" charset="0"/>
              </a:rPr>
              <a:t>Bild durch Klicken auf Symbol hinzufügen</a:t>
            </a:r>
            <a:endParaRPr lang="en-GB" noProof="0">
              <a:sym typeface="Chalkboard" charset="0"/>
            </a:endParaRPr>
          </a:p>
        </p:txBody>
      </p:sp>
      <p:sp>
        <p:nvSpPr>
          <p:cNvPr id="4" name="Textplatzhalter 3"/>
          <p:cNvSpPr>
            <a:spLocks noGrp="1"/>
          </p:cNvSpPr>
          <p:nvPr>
            <p:ph type="body" sz="half" idx="2"/>
          </p:nvPr>
        </p:nvSpPr>
        <p:spPr>
          <a:xfrm>
            <a:off x="2390194" y="5367860"/>
            <a:ext cx="7314903" cy="804788"/>
          </a:xfrm>
          <a:prstGeom prst="rect">
            <a:avLst/>
          </a:prstGeom>
        </p:spPr>
        <p:txBody>
          <a:bodyPr lIns="64274" tIns="32137" rIns="64274" bIns="32137"/>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de-DE"/>
              <a:t>Textmasterformate durch Klicken bearbeiten</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Vertikaler Textplatzhalter 2"/>
          <p:cNvSpPr>
            <a:spLocks noGrp="1"/>
          </p:cNvSpPr>
          <p:nvPr>
            <p:ph type="body" orient="vert" idx="1"/>
          </p:nvPr>
        </p:nvSpPr>
        <p:spPr>
          <a:xfrm>
            <a:off x="610203" y="1600657"/>
            <a:ext cx="10971609" cy="4525119"/>
          </a:xfrm>
          <a:prstGeom prst="rect">
            <a:avLst/>
          </a:prstGeom>
        </p:spPr>
        <p:txBody>
          <a:bodyPr vert="eaVert" lIns="64274" tIns="32137" rIns="64274" bIns="32137"/>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8904" y="142891"/>
            <a:ext cx="2742901" cy="5982891"/>
          </a:xfrm>
        </p:spPr>
        <p:txBody>
          <a:bodyPr vert="eaVert"/>
          <a:lstStyle/>
          <a:p>
            <a:r>
              <a:rPr lang="de-DE"/>
              <a:t>Titelmasterformat durch Klicken bearbeiten</a:t>
            </a:r>
            <a:endParaRPr lang="en-GB"/>
          </a:p>
        </p:txBody>
      </p:sp>
      <p:sp>
        <p:nvSpPr>
          <p:cNvPr id="3" name="Vertikaler Textplatzhalter 2"/>
          <p:cNvSpPr>
            <a:spLocks noGrp="1"/>
          </p:cNvSpPr>
          <p:nvPr>
            <p:ph type="body" orient="vert" idx="1"/>
          </p:nvPr>
        </p:nvSpPr>
        <p:spPr>
          <a:xfrm>
            <a:off x="610196" y="142891"/>
            <a:ext cx="8085832" cy="5982891"/>
          </a:xfrm>
          <a:prstGeom prst="rect">
            <a:avLst/>
          </a:prstGeom>
        </p:spPr>
        <p:txBody>
          <a:bodyPr vert="eaVert" lIns="64274" tIns="32137" rIns="64274" bIns="32137"/>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3814" y="2130861"/>
            <a:ext cx="10364391" cy="1470049"/>
          </a:xfrm>
          <a:prstGeom prst="rect">
            <a:avLst/>
          </a:prstGeom>
        </p:spPr>
        <p:txBody>
          <a:bodyPr lIns="64270" tIns="32135" rIns="64270" bIns="32135"/>
          <a:lstStyle/>
          <a:p>
            <a:r>
              <a:rPr lang="de-DE"/>
              <a:t>Titelmasterformat durch Klicken bearbeiten</a:t>
            </a:r>
            <a:endParaRPr lang="en-GB"/>
          </a:p>
        </p:txBody>
      </p:sp>
      <p:sp>
        <p:nvSpPr>
          <p:cNvPr id="3" name="Untertitel 2"/>
          <p:cNvSpPr>
            <a:spLocks noGrp="1"/>
          </p:cNvSpPr>
          <p:nvPr>
            <p:ph type="subTitle" idx="1"/>
          </p:nvPr>
        </p:nvSpPr>
        <p:spPr>
          <a:xfrm>
            <a:off x="1829100" y="3886666"/>
            <a:ext cx="8533805" cy="1752451"/>
          </a:xfrm>
          <a:prstGeom prst="rect">
            <a:avLst/>
          </a:prstGeom>
        </p:spPr>
        <p:txBody>
          <a:bodyPr lIns="64270" tIns="32135" rIns="64270" bIns="32135"/>
          <a:lstStyle>
            <a:lvl1pPr marL="0" indent="0" algn="ctr">
              <a:buNone/>
              <a:defRPr/>
            </a:lvl1pPr>
            <a:lvl2pPr marL="321357" indent="0" algn="ctr">
              <a:buNone/>
              <a:defRPr/>
            </a:lvl2pPr>
            <a:lvl3pPr marL="642717" indent="0" algn="ctr">
              <a:buNone/>
              <a:defRPr/>
            </a:lvl3pPr>
            <a:lvl4pPr marL="964075" indent="0" algn="ctr">
              <a:buNone/>
              <a:defRPr/>
            </a:lvl4pPr>
            <a:lvl5pPr marL="1285434" indent="0" algn="ctr">
              <a:buNone/>
              <a:defRPr/>
            </a:lvl5pPr>
            <a:lvl6pPr marL="1606794" indent="0" algn="ctr">
              <a:buNone/>
              <a:defRPr/>
            </a:lvl6pPr>
            <a:lvl7pPr marL="1928151" indent="0" algn="ctr">
              <a:buNone/>
              <a:defRPr/>
            </a:lvl7pPr>
            <a:lvl8pPr marL="2249511" indent="0" algn="ctr">
              <a:buNone/>
              <a:defRPr/>
            </a:lvl8pPr>
            <a:lvl9pPr marL="2570870" indent="0" algn="ctr">
              <a:buNone/>
              <a:defRPr/>
            </a:lvl9pPr>
          </a:lstStyle>
          <a:p>
            <a:r>
              <a:rPr lang="de-DE"/>
              <a:t>Formatvorlage des Untertitelmasters durch Klicken bearbeiten</a:t>
            </a:r>
            <a:endParaRPr lang="en-GB"/>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0205" y="274588"/>
            <a:ext cx="10971609" cy="1143000"/>
          </a:xfrm>
          <a:prstGeom prst="rect">
            <a:avLst/>
          </a:prstGeom>
        </p:spPr>
        <p:txBody>
          <a:bodyPr lIns="64270" tIns="32135" rIns="64270" bIns="32135"/>
          <a:lstStyle/>
          <a:p>
            <a:r>
              <a:rPr lang="de-DE"/>
              <a:t>Titelmasterformat durch Klicken bearbeiten</a:t>
            </a:r>
            <a:endParaRPr lang="en-GB"/>
          </a:p>
        </p:txBody>
      </p:sp>
      <p:sp>
        <p:nvSpPr>
          <p:cNvPr id="3" name="Inhaltsplatzhalter 2"/>
          <p:cNvSpPr>
            <a:spLocks noGrp="1"/>
          </p:cNvSpPr>
          <p:nvPr>
            <p:ph idx="1"/>
          </p:nvPr>
        </p:nvSpPr>
        <p:spPr>
          <a:xfrm>
            <a:off x="610205" y="1600657"/>
            <a:ext cx="10971609" cy="4525119"/>
          </a:xfrm>
          <a:prstGeom prst="rect">
            <a:avLst/>
          </a:prstGeom>
        </p:spPr>
        <p:txBody>
          <a:bodyPr lIns="64270" tIns="32135" rIns="64270" bIns="32135"/>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2920" y="4406815"/>
            <a:ext cx="10362901" cy="1361777"/>
          </a:xfrm>
          <a:prstGeom prst="rect">
            <a:avLst/>
          </a:prstGeom>
        </p:spPr>
        <p:txBody>
          <a:bodyPr lIns="64270" tIns="32135" rIns="64270" bIns="32135" anchor="t"/>
          <a:lstStyle>
            <a:lvl1pPr algn="l">
              <a:defRPr sz="2800" b="1" cap="all"/>
            </a:lvl1pPr>
          </a:lstStyle>
          <a:p>
            <a:r>
              <a:rPr lang="de-DE"/>
              <a:t>Titelmasterformat durch Klicken bearbeiten</a:t>
            </a:r>
            <a:endParaRPr lang="en-GB"/>
          </a:p>
        </p:txBody>
      </p:sp>
      <p:sp>
        <p:nvSpPr>
          <p:cNvPr id="3" name="Textplatzhalter 2"/>
          <p:cNvSpPr>
            <a:spLocks noGrp="1"/>
          </p:cNvSpPr>
          <p:nvPr>
            <p:ph type="body" idx="1"/>
          </p:nvPr>
        </p:nvSpPr>
        <p:spPr>
          <a:xfrm>
            <a:off x="962920" y="2906613"/>
            <a:ext cx="10362901" cy="1500188"/>
          </a:xfrm>
          <a:prstGeom prst="rect">
            <a:avLst/>
          </a:prstGeom>
        </p:spPr>
        <p:txBody>
          <a:bodyPr lIns="64270" tIns="32135" rIns="64270" bIns="32135" anchor="b"/>
          <a:lstStyle>
            <a:lvl1pPr marL="0" indent="0">
              <a:buNone/>
              <a:defRPr sz="1400"/>
            </a:lvl1pPr>
            <a:lvl2pPr marL="321357" indent="0">
              <a:buNone/>
              <a:defRPr sz="1300"/>
            </a:lvl2pPr>
            <a:lvl3pPr marL="642717" indent="0">
              <a:buNone/>
              <a:defRPr sz="1100"/>
            </a:lvl3pPr>
            <a:lvl4pPr marL="964075" indent="0">
              <a:buNone/>
              <a:defRPr sz="1000"/>
            </a:lvl4pPr>
            <a:lvl5pPr marL="1285434" indent="0">
              <a:buNone/>
              <a:defRPr sz="1000"/>
            </a:lvl5pPr>
            <a:lvl6pPr marL="1606794" indent="0">
              <a:buNone/>
              <a:defRPr sz="1000"/>
            </a:lvl6pPr>
            <a:lvl7pPr marL="1928151" indent="0">
              <a:buNone/>
              <a:defRPr sz="1000"/>
            </a:lvl7pPr>
            <a:lvl8pPr marL="2249511" indent="0">
              <a:buNone/>
              <a:defRPr sz="1000"/>
            </a:lvl8pPr>
            <a:lvl9pPr marL="2570870" indent="0">
              <a:buNone/>
              <a:defRPr sz="1000"/>
            </a:lvl9pPr>
          </a:lstStyle>
          <a:p>
            <a:pPr lvl="0"/>
            <a:r>
              <a:rPr lang="de-DE"/>
              <a:t>Textmasterformate durch Klicken bearbeiten</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10205" y="274588"/>
            <a:ext cx="10971609" cy="1143000"/>
          </a:xfrm>
          <a:prstGeom prst="rect">
            <a:avLst/>
          </a:prstGeom>
        </p:spPr>
        <p:txBody>
          <a:bodyPr lIns="64270" tIns="32135" rIns="64270" bIns="32135"/>
          <a:lstStyle/>
          <a:p>
            <a:r>
              <a:rPr lang="de-DE"/>
              <a:t>Titelmasterformat durch Klicken bearbeiten</a:t>
            </a:r>
            <a:endParaRPr lang="en-GB"/>
          </a:p>
        </p:txBody>
      </p:sp>
      <p:sp>
        <p:nvSpPr>
          <p:cNvPr id="3" name="Inhaltsplatzhalter 2"/>
          <p:cNvSpPr>
            <a:spLocks noGrp="1"/>
          </p:cNvSpPr>
          <p:nvPr>
            <p:ph sz="half" idx="1"/>
          </p:nvPr>
        </p:nvSpPr>
        <p:spPr>
          <a:xfrm>
            <a:off x="610206" y="1600657"/>
            <a:ext cx="5414367" cy="4525119"/>
          </a:xfrm>
          <a:prstGeom prst="rect">
            <a:avLst/>
          </a:prstGeom>
        </p:spPr>
        <p:txBody>
          <a:bodyPr lIns="64270" tIns="32135" rIns="64270" bIns="32135"/>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half" idx="2"/>
          </p:nvPr>
        </p:nvSpPr>
        <p:spPr>
          <a:xfrm>
            <a:off x="6167447" y="1600657"/>
            <a:ext cx="5414367" cy="4525119"/>
          </a:xfrm>
          <a:prstGeom prst="rect">
            <a:avLst/>
          </a:prstGeom>
        </p:spPr>
        <p:txBody>
          <a:bodyPr lIns="64270" tIns="32135" rIns="64270" bIns="32135"/>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10205" y="274588"/>
            <a:ext cx="10971609" cy="1143000"/>
          </a:xfrm>
          <a:prstGeom prst="rect">
            <a:avLst/>
          </a:prstGeom>
        </p:spPr>
        <p:txBody>
          <a:bodyPr lIns="64270" tIns="32135" rIns="64270" bIns="32135"/>
          <a:lstStyle>
            <a:lvl1pPr>
              <a:defRPr/>
            </a:lvl1pPr>
          </a:lstStyle>
          <a:p>
            <a:r>
              <a:rPr lang="de-DE"/>
              <a:t>Titelmasterformat durch Klicken bearbeiten</a:t>
            </a:r>
            <a:endParaRPr lang="en-GB"/>
          </a:p>
        </p:txBody>
      </p:sp>
      <p:sp>
        <p:nvSpPr>
          <p:cNvPr id="3" name="Textplatzhalter 2"/>
          <p:cNvSpPr>
            <a:spLocks noGrp="1"/>
          </p:cNvSpPr>
          <p:nvPr>
            <p:ph type="body" idx="1"/>
          </p:nvPr>
        </p:nvSpPr>
        <p:spPr>
          <a:xfrm>
            <a:off x="610197" y="1534791"/>
            <a:ext cx="5386091" cy="639589"/>
          </a:xfrm>
          <a:prstGeom prst="rect">
            <a:avLst/>
          </a:prstGeom>
        </p:spPr>
        <p:txBody>
          <a:bodyPr lIns="64270" tIns="32135" rIns="64270" bIns="32135"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de-DE"/>
              <a:t>Textmasterformate durch Klicken bearbeiten</a:t>
            </a:r>
          </a:p>
        </p:txBody>
      </p:sp>
      <p:sp>
        <p:nvSpPr>
          <p:cNvPr id="4" name="Inhaltsplatzhalter 3"/>
          <p:cNvSpPr>
            <a:spLocks noGrp="1"/>
          </p:cNvSpPr>
          <p:nvPr>
            <p:ph sz="half" idx="2"/>
          </p:nvPr>
        </p:nvSpPr>
        <p:spPr>
          <a:xfrm>
            <a:off x="610197" y="2174382"/>
            <a:ext cx="5386091" cy="3951387"/>
          </a:xfrm>
          <a:prstGeom prst="rect">
            <a:avLst/>
          </a:prstGeom>
        </p:spPr>
        <p:txBody>
          <a:bodyPr lIns="64270" tIns="32135" rIns="64270" bIns="32135"/>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platzhalter 4"/>
          <p:cNvSpPr>
            <a:spLocks noGrp="1"/>
          </p:cNvSpPr>
          <p:nvPr>
            <p:ph type="body" sz="quarter" idx="3"/>
          </p:nvPr>
        </p:nvSpPr>
        <p:spPr>
          <a:xfrm>
            <a:off x="6192749" y="1534791"/>
            <a:ext cx="5389065" cy="639589"/>
          </a:xfrm>
          <a:prstGeom prst="rect">
            <a:avLst/>
          </a:prstGeom>
        </p:spPr>
        <p:txBody>
          <a:bodyPr lIns="64270" tIns="32135" rIns="64270" bIns="32135"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de-DE"/>
              <a:t>Textmasterformate durch Klicken bearbeiten</a:t>
            </a:r>
          </a:p>
        </p:txBody>
      </p:sp>
      <p:sp>
        <p:nvSpPr>
          <p:cNvPr id="6" name="Inhaltsplatzhalter 5"/>
          <p:cNvSpPr>
            <a:spLocks noGrp="1"/>
          </p:cNvSpPr>
          <p:nvPr>
            <p:ph sz="quarter" idx="4"/>
          </p:nvPr>
        </p:nvSpPr>
        <p:spPr>
          <a:xfrm>
            <a:off x="6192749" y="2174382"/>
            <a:ext cx="5389065" cy="3951387"/>
          </a:xfrm>
          <a:prstGeom prst="rect">
            <a:avLst/>
          </a:prstGeom>
        </p:spPr>
        <p:txBody>
          <a:bodyPr lIns="64270" tIns="32135" rIns="64270" bIns="32135"/>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10205" y="274588"/>
            <a:ext cx="10971609" cy="1143000"/>
          </a:xfrm>
          <a:prstGeom prst="rect">
            <a:avLst/>
          </a:prstGeom>
        </p:spPr>
        <p:txBody>
          <a:bodyPr lIns="64270" tIns="32135" rIns="64270" bIns="32135"/>
          <a:lstStyle/>
          <a:p>
            <a:r>
              <a:rPr lang="de-DE"/>
              <a:t>Titelmasterformat durch Klicken bearbeiten</a:t>
            </a:r>
            <a:endParaRPr lang="en-GB"/>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10213" y="273492"/>
            <a:ext cx="4010919" cy="1161975"/>
          </a:xfrm>
          <a:prstGeom prst="rect">
            <a:avLst/>
          </a:prstGeom>
        </p:spPr>
        <p:txBody>
          <a:bodyPr lIns="64270" tIns="32135" rIns="64270" bIns="32135" anchor="b"/>
          <a:lstStyle>
            <a:lvl1pPr algn="l">
              <a:defRPr sz="1400" b="1"/>
            </a:lvl1pPr>
          </a:lstStyle>
          <a:p>
            <a:r>
              <a:rPr lang="de-DE"/>
              <a:t>Titelmasterformat durch Klicken bearbeiten</a:t>
            </a:r>
            <a:endParaRPr lang="en-GB"/>
          </a:p>
        </p:txBody>
      </p:sp>
      <p:sp>
        <p:nvSpPr>
          <p:cNvPr id="3" name="Inhaltsplatzhalter 2"/>
          <p:cNvSpPr>
            <a:spLocks noGrp="1"/>
          </p:cNvSpPr>
          <p:nvPr>
            <p:ph idx="1"/>
          </p:nvPr>
        </p:nvSpPr>
        <p:spPr>
          <a:xfrm>
            <a:off x="4766965" y="273473"/>
            <a:ext cx="6814840" cy="5852294"/>
          </a:xfrm>
          <a:prstGeom prst="rect">
            <a:avLst/>
          </a:prstGeom>
        </p:spPr>
        <p:txBody>
          <a:bodyPr lIns="64270" tIns="32135" rIns="64270" bIns="32135"/>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extplatzhalter 3"/>
          <p:cNvSpPr>
            <a:spLocks noGrp="1"/>
          </p:cNvSpPr>
          <p:nvPr>
            <p:ph type="body" sz="half" idx="2"/>
          </p:nvPr>
        </p:nvSpPr>
        <p:spPr>
          <a:xfrm>
            <a:off x="610213" y="1435448"/>
            <a:ext cx="4010919" cy="4690318"/>
          </a:xfrm>
          <a:prstGeom prst="rect">
            <a:avLst/>
          </a:prstGeom>
        </p:spPr>
        <p:txBody>
          <a:bodyPr lIns="64270" tIns="32135" rIns="64270" bIns="32135"/>
          <a:lstStyle>
            <a:lvl1pPr marL="0" indent="0">
              <a:buNone/>
              <a:defRPr sz="1000"/>
            </a:lvl1pPr>
            <a:lvl2pPr marL="321357" indent="0">
              <a:buNone/>
              <a:defRPr sz="800"/>
            </a:lvl2pPr>
            <a:lvl3pPr marL="642717" indent="0">
              <a:buNone/>
              <a:defRPr sz="700"/>
            </a:lvl3pPr>
            <a:lvl4pPr marL="964075" indent="0">
              <a:buNone/>
              <a:defRPr sz="600"/>
            </a:lvl4pPr>
            <a:lvl5pPr marL="1285434" indent="0">
              <a:buNone/>
              <a:defRPr sz="600"/>
            </a:lvl5pPr>
            <a:lvl6pPr marL="1606794" indent="0">
              <a:buNone/>
              <a:defRPr sz="600"/>
            </a:lvl6pPr>
            <a:lvl7pPr marL="1928151" indent="0">
              <a:buNone/>
              <a:defRPr sz="600"/>
            </a:lvl7pPr>
            <a:lvl8pPr marL="2249511" indent="0">
              <a:buNone/>
              <a:defRPr sz="600"/>
            </a:lvl8pPr>
            <a:lvl9pPr marL="2570870" indent="0">
              <a:buNone/>
              <a:defRPr sz="600"/>
            </a:lvl9pPr>
          </a:lstStyle>
          <a:p>
            <a:pPr lvl="0"/>
            <a:r>
              <a:rPr lang="de-DE"/>
              <a:t>Textmasterformate durch Klicken bearbeiten</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90197" y="4800837"/>
            <a:ext cx="7314903" cy="567035"/>
          </a:xfrm>
          <a:prstGeom prst="rect">
            <a:avLst/>
          </a:prstGeom>
        </p:spPr>
        <p:txBody>
          <a:bodyPr lIns="64270" tIns="32135" rIns="64270" bIns="32135" anchor="b"/>
          <a:lstStyle>
            <a:lvl1pPr algn="l">
              <a:defRPr sz="1400" b="1"/>
            </a:lvl1pPr>
          </a:lstStyle>
          <a:p>
            <a:r>
              <a:rPr lang="de-DE"/>
              <a:t>Titelmasterformat durch Klicken bearbeiten</a:t>
            </a:r>
            <a:endParaRPr lang="en-GB"/>
          </a:p>
        </p:txBody>
      </p:sp>
      <p:sp>
        <p:nvSpPr>
          <p:cNvPr id="3" name="Bildplatzhalter 2"/>
          <p:cNvSpPr>
            <a:spLocks noGrp="1"/>
          </p:cNvSpPr>
          <p:nvPr>
            <p:ph type="pic" idx="1"/>
          </p:nvPr>
        </p:nvSpPr>
        <p:spPr>
          <a:xfrm>
            <a:off x="2390197" y="612800"/>
            <a:ext cx="7314903" cy="4114354"/>
          </a:xfrm>
          <a:prstGeom prst="rect">
            <a:avLst/>
          </a:prstGeom>
        </p:spPr>
        <p:txBody>
          <a:bodyPr lIns="64270" tIns="32135" rIns="64270" bIns="32135"/>
          <a:lstStyle>
            <a:lvl1pPr marL="0" indent="0">
              <a:buNone/>
              <a:defRPr sz="2200"/>
            </a:lvl1pPr>
            <a:lvl2pPr marL="321357" indent="0">
              <a:buNone/>
              <a:defRPr sz="2000"/>
            </a:lvl2pPr>
            <a:lvl3pPr marL="642717" indent="0">
              <a:buNone/>
              <a:defRPr sz="1700"/>
            </a:lvl3pPr>
            <a:lvl4pPr marL="964075" indent="0">
              <a:buNone/>
              <a:defRPr sz="1400"/>
            </a:lvl4pPr>
            <a:lvl5pPr marL="1285434" indent="0">
              <a:buNone/>
              <a:defRPr sz="1400"/>
            </a:lvl5pPr>
            <a:lvl6pPr marL="1606794" indent="0">
              <a:buNone/>
              <a:defRPr sz="1400"/>
            </a:lvl6pPr>
            <a:lvl7pPr marL="1928151" indent="0">
              <a:buNone/>
              <a:defRPr sz="1400"/>
            </a:lvl7pPr>
            <a:lvl8pPr marL="2249511" indent="0">
              <a:buNone/>
              <a:defRPr sz="1400"/>
            </a:lvl8pPr>
            <a:lvl9pPr marL="2570870" indent="0">
              <a:buNone/>
              <a:defRPr sz="1400"/>
            </a:lvl9pPr>
          </a:lstStyle>
          <a:p>
            <a:pPr lvl="0"/>
            <a:r>
              <a:rPr lang="de-DE" noProof="0">
                <a:sym typeface="Chalkboard" charset="0"/>
              </a:rPr>
              <a:t>Bild durch Klicken auf Symbol hinzufügen</a:t>
            </a:r>
            <a:endParaRPr lang="en-GB" noProof="0">
              <a:sym typeface="Chalkboard" charset="0"/>
            </a:endParaRPr>
          </a:p>
        </p:txBody>
      </p:sp>
      <p:sp>
        <p:nvSpPr>
          <p:cNvPr id="4" name="Textplatzhalter 3"/>
          <p:cNvSpPr>
            <a:spLocks noGrp="1"/>
          </p:cNvSpPr>
          <p:nvPr>
            <p:ph type="body" sz="half" idx="2"/>
          </p:nvPr>
        </p:nvSpPr>
        <p:spPr>
          <a:xfrm>
            <a:off x="2390197" y="5367860"/>
            <a:ext cx="7314903" cy="804788"/>
          </a:xfrm>
          <a:prstGeom prst="rect">
            <a:avLst/>
          </a:prstGeom>
        </p:spPr>
        <p:txBody>
          <a:bodyPr lIns="64270" tIns="32135" rIns="64270" bIns="32135"/>
          <a:lstStyle>
            <a:lvl1pPr marL="0" indent="0">
              <a:buNone/>
              <a:defRPr sz="1000"/>
            </a:lvl1pPr>
            <a:lvl2pPr marL="321357" indent="0">
              <a:buNone/>
              <a:defRPr sz="800"/>
            </a:lvl2pPr>
            <a:lvl3pPr marL="642717" indent="0">
              <a:buNone/>
              <a:defRPr sz="700"/>
            </a:lvl3pPr>
            <a:lvl4pPr marL="964075" indent="0">
              <a:buNone/>
              <a:defRPr sz="600"/>
            </a:lvl4pPr>
            <a:lvl5pPr marL="1285434" indent="0">
              <a:buNone/>
              <a:defRPr sz="600"/>
            </a:lvl5pPr>
            <a:lvl6pPr marL="1606794" indent="0">
              <a:buNone/>
              <a:defRPr sz="600"/>
            </a:lvl6pPr>
            <a:lvl7pPr marL="1928151" indent="0">
              <a:buNone/>
              <a:defRPr sz="600"/>
            </a:lvl7pPr>
            <a:lvl8pPr marL="2249511" indent="0">
              <a:buNone/>
              <a:defRPr sz="600"/>
            </a:lvl8pPr>
            <a:lvl9pPr marL="2570870" indent="0">
              <a:buNone/>
              <a:defRPr sz="600"/>
            </a:lvl9pPr>
          </a:lstStyle>
          <a:p>
            <a:pPr lvl="0"/>
            <a:r>
              <a:rPr lang="de-DE"/>
              <a:t>Textmasterformate durch Klicken bearbeiten</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10205" y="274588"/>
            <a:ext cx="10971609" cy="1143000"/>
          </a:xfrm>
          <a:prstGeom prst="rect">
            <a:avLst/>
          </a:prstGeom>
        </p:spPr>
        <p:txBody>
          <a:bodyPr lIns="64270" tIns="32135" rIns="64270" bIns="32135"/>
          <a:lstStyle/>
          <a:p>
            <a:r>
              <a:rPr lang="de-DE"/>
              <a:t>Titelmasterformat durch Klicken bearbeiten</a:t>
            </a:r>
            <a:endParaRPr lang="en-GB"/>
          </a:p>
        </p:txBody>
      </p:sp>
      <p:sp>
        <p:nvSpPr>
          <p:cNvPr id="3" name="Vertikaler Textplatzhalter 2"/>
          <p:cNvSpPr>
            <a:spLocks noGrp="1"/>
          </p:cNvSpPr>
          <p:nvPr>
            <p:ph type="body" orient="vert" idx="1"/>
          </p:nvPr>
        </p:nvSpPr>
        <p:spPr>
          <a:xfrm>
            <a:off x="610205" y="1600657"/>
            <a:ext cx="10971609" cy="4525119"/>
          </a:xfrm>
          <a:prstGeom prst="rect">
            <a:avLst/>
          </a:prstGeom>
        </p:spPr>
        <p:txBody>
          <a:bodyPr vert="eaVert" lIns="64270" tIns="32135" rIns="64270" bIns="32135"/>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8904" y="274588"/>
            <a:ext cx="2742901" cy="5851178"/>
          </a:xfrm>
          <a:prstGeom prst="rect">
            <a:avLst/>
          </a:prstGeom>
        </p:spPr>
        <p:txBody>
          <a:bodyPr vert="eaVert" lIns="64270" tIns="32135" rIns="64270" bIns="32135"/>
          <a:lstStyle/>
          <a:p>
            <a:r>
              <a:rPr lang="de-DE"/>
              <a:t>Titelmasterformat durch Klicken bearbeiten</a:t>
            </a:r>
            <a:endParaRPr lang="en-GB"/>
          </a:p>
        </p:txBody>
      </p:sp>
      <p:sp>
        <p:nvSpPr>
          <p:cNvPr id="3" name="Vertikaler Textplatzhalter 2"/>
          <p:cNvSpPr>
            <a:spLocks noGrp="1"/>
          </p:cNvSpPr>
          <p:nvPr>
            <p:ph type="body" orient="vert" idx="1"/>
          </p:nvPr>
        </p:nvSpPr>
        <p:spPr>
          <a:xfrm>
            <a:off x="610196" y="274588"/>
            <a:ext cx="8085832" cy="5851178"/>
          </a:xfrm>
          <a:prstGeom prst="rect">
            <a:avLst/>
          </a:prstGeom>
        </p:spPr>
        <p:txBody>
          <a:bodyPr vert="eaVert" lIns="64270" tIns="32135" rIns="64270" bIns="32135"/>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3815" y="2130863"/>
            <a:ext cx="10364391" cy="1470049"/>
          </a:xfrm>
        </p:spPr>
        <p:txBody>
          <a:bodyPr/>
          <a:lstStyle/>
          <a:p>
            <a:r>
              <a:rPr lang="de-DE"/>
              <a:t>Titelmasterformat durch Klicken bearbeiten</a:t>
            </a:r>
            <a:endParaRPr lang="en-GB"/>
          </a:p>
        </p:txBody>
      </p:sp>
      <p:sp>
        <p:nvSpPr>
          <p:cNvPr id="3" name="Untertitel 2"/>
          <p:cNvSpPr>
            <a:spLocks noGrp="1"/>
          </p:cNvSpPr>
          <p:nvPr>
            <p:ph type="subTitle" idx="1"/>
          </p:nvPr>
        </p:nvSpPr>
        <p:spPr>
          <a:xfrm>
            <a:off x="1829100" y="3886669"/>
            <a:ext cx="8533805" cy="1752451"/>
          </a:xfrm>
        </p:spPr>
        <p:txBody>
          <a:bodyPr/>
          <a:lstStyle>
            <a:lvl1pPr marL="0" indent="0" algn="ctr">
              <a:buNone/>
              <a:defRPr/>
            </a:lvl1pPr>
            <a:lvl2pPr marL="321341" indent="0" algn="ctr">
              <a:buNone/>
              <a:defRPr/>
            </a:lvl2pPr>
            <a:lvl3pPr marL="642684" indent="0" algn="ctr">
              <a:buNone/>
              <a:defRPr/>
            </a:lvl3pPr>
            <a:lvl4pPr marL="964025" indent="0" algn="ctr">
              <a:buNone/>
              <a:defRPr/>
            </a:lvl4pPr>
            <a:lvl5pPr marL="1285368" indent="0" algn="ctr">
              <a:buNone/>
              <a:defRPr/>
            </a:lvl5pPr>
            <a:lvl6pPr marL="1606711" indent="0" algn="ctr">
              <a:buNone/>
              <a:defRPr/>
            </a:lvl6pPr>
            <a:lvl7pPr marL="1928052" indent="0" algn="ctr">
              <a:buNone/>
              <a:defRPr/>
            </a:lvl7pPr>
            <a:lvl8pPr marL="2249396" indent="0" algn="ctr">
              <a:buNone/>
              <a:defRPr/>
            </a:lvl8pPr>
            <a:lvl9pPr marL="2570738" indent="0" algn="ctr">
              <a:buNone/>
              <a:defRPr/>
            </a:lvl9pPr>
          </a:lstStyle>
          <a:p>
            <a:r>
              <a:rPr lang="de-DE"/>
              <a:t>Formatvorlage des Untertitelmasters durch Klicken bearbeiten</a:t>
            </a:r>
            <a:endParaRPr lang="en-GB"/>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2920" y="4406817"/>
            <a:ext cx="10362901" cy="1361777"/>
          </a:xfrm>
        </p:spPr>
        <p:txBody>
          <a:bodyPr anchor="t"/>
          <a:lstStyle>
            <a:lvl1pPr algn="l">
              <a:defRPr sz="2800" b="1" cap="all"/>
            </a:lvl1pPr>
          </a:lstStyle>
          <a:p>
            <a:r>
              <a:rPr lang="de-DE"/>
              <a:t>Titelmasterformat durch Klicken bearbeiten</a:t>
            </a:r>
            <a:endParaRPr lang="en-GB"/>
          </a:p>
        </p:txBody>
      </p:sp>
      <p:sp>
        <p:nvSpPr>
          <p:cNvPr id="3" name="Textplatzhalter 2"/>
          <p:cNvSpPr>
            <a:spLocks noGrp="1"/>
          </p:cNvSpPr>
          <p:nvPr>
            <p:ph type="body" idx="1"/>
          </p:nvPr>
        </p:nvSpPr>
        <p:spPr>
          <a:xfrm>
            <a:off x="962920" y="2906613"/>
            <a:ext cx="10362901" cy="1500188"/>
          </a:xfrm>
        </p:spPr>
        <p:txBody>
          <a:bodyPr anchor="b"/>
          <a:lstStyle>
            <a:lvl1pPr marL="0" indent="0">
              <a:buNone/>
              <a:defRPr sz="1400"/>
            </a:lvl1pPr>
            <a:lvl2pPr marL="321341" indent="0">
              <a:buNone/>
              <a:defRPr sz="1300"/>
            </a:lvl2pPr>
            <a:lvl3pPr marL="642684" indent="0">
              <a:buNone/>
              <a:defRPr sz="1100"/>
            </a:lvl3pPr>
            <a:lvl4pPr marL="964025" indent="0">
              <a:buNone/>
              <a:defRPr sz="1000"/>
            </a:lvl4pPr>
            <a:lvl5pPr marL="1285368" indent="0">
              <a:buNone/>
              <a:defRPr sz="1000"/>
            </a:lvl5pPr>
            <a:lvl6pPr marL="1606711" indent="0">
              <a:buNone/>
              <a:defRPr sz="1000"/>
            </a:lvl6pPr>
            <a:lvl7pPr marL="1928052" indent="0">
              <a:buNone/>
              <a:defRPr sz="1000"/>
            </a:lvl7pPr>
            <a:lvl8pPr marL="2249396" indent="0">
              <a:buNone/>
              <a:defRPr sz="1000"/>
            </a:lvl8pPr>
            <a:lvl9pPr marL="2570738" indent="0">
              <a:buNone/>
              <a:defRPr sz="1000"/>
            </a:lvl9pPr>
          </a:lstStyle>
          <a:p>
            <a:pPr lvl="0"/>
            <a:r>
              <a:rPr lang="de-DE"/>
              <a:t>Textmasterformate durch Klicken bearbeiten</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Inhaltsplatzhalter 2"/>
          <p:cNvSpPr>
            <a:spLocks noGrp="1"/>
          </p:cNvSpPr>
          <p:nvPr>
            <p:ph sz="half" idx="1"/>
          </p:nvPr>
        </p:nvSpPr>
        <p:spPr>
          <a:xfrm>
            <a:off x="1190635" y="2071690"/>
            <a:ext cx="2321719" cy="40362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half" idx="2"/>
          </p:nvPr>
        </p:nvSpPr>
        <p:spPr>
          <a:xfrm>
            <a:off x="3655231" y="2071690"/>
            <a:ext cx="2321719" cy="40362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10206" y="274588"/>
            <a:ext cx="10971609" cy="1143000"/>
          </a:xfrm>
        </p:spPr>
        <p:txBody>
          <a:bodyPr/>
          <a:lstStyle>
            <a:lvl1pPr>
              <a:defRPr/>
            </a:lvl1pPr>
          </a:lstStyle>
          <a:p>
            <a:r>
              <a:rPr lang="de-DE"/>
              <a:t>Titelmasterformat durch Klicken bearbeiten</a:t>
            </a:r>
            <a:endParaRPr lang="en-GB"/>
          </a:p>
        </p:txBody>
      </p:sp>
      <p:sp>
        <p:nvSpPr>
          <p:cNvPr id="3" name="Textplatzhalter 2"/>
          <p:cNvSpPr>
            <a:spLocks noGrp="1"/>
          </p:cNvSpPr>
          <p:nvPr>
            <p:ph type="body" idx="1"/>
          </p:nvPr>
        </p:nvSpPr>
        <p:spPr>
          <a:xfrm>
            <a:off x="610197" y="1534791"/>
            <a:ext cx="5386091" cy="639589"/>
          </a:xfrm>
        </p:spPr>
        <p:txBody>
          <a:bodyPr anchor="b"/>
          <a:lstStyle>
            <a:lvl1pPr marL="0" indent="0">
              <a:buNone/>
              <a:defRPr sz="1700" b="1"/>
            </a:lvl1pPr>
            <a:lvl2pPr marL="321341" indent="0">
              <a:buNone/>
              <a:defRPr sz="1400" b="1"/>
            </a:lvl2pPr>
            <a:lvl3pPr marL="642684" indent="0">
              <a:buNone/>
              <a:defRPr sz="1300" b="1"/>
            </a:lvl3pPr>
            <a:lvl4pPr marL="964025" indent="0">
              <a:buNone/>
              <a:defRPr sz="1100" b="1"/>
            </a:lvl4pPr>
            <a:lvl5pPr marL="1285368" indent="0">
              <a:buNone/>
              <a:defRPr sz="1100" b="1"/>
            </a:lvl5pPr>
            <a:lvl6pPr marL="1606711" indent="0">
              <a:buNone/>
              <a:defRPr sz="1100" b="1"/>
            </a:lvl6pPr>
            <a:lvl7pPr marL="1928052" indent="0">
              <a:buNone/>
              <a:defRPr sz="1100" b="1"/>
            </a:lvl7pPr>
            <a:lvl8pPr marL="2249396" indent="0">
              <a:buNone/>
              <a:defRPr sz="1100" b="1"/>
            </a:lvl8pPr>
            <a:lvl9pPr marL="2570738" indent="0">
              <a:buNone/>
              <a:defRPr sz="1100" b="1"/>
            </a:lvl9pPr>
          </a:lstStyle>
          <a:p>
            <a:pPr lvl="0"/>
            <a:r>
              <a:rPr lang="de-DE"/>
              <a:t>Textmasterformate durch Klicken bearbeiten</a:t>
            </a:r>
          </a:p>
        </p:txBody>
      </p:sp>
      <p:sp>
        <p:nvSpPr>
          <p:cNvPr id="4" name="Inhaltsplatzhalter 3"/>
          <p:cNvSpPr>
            <a:spLocks noGrp="1"/>
          </p:cNvSpPr>
          <p:nvPr>
            <p:ph sz="half" idx="2"/>
          </p:nvPr>
        </p:nvSpPr>
        <p:spPr>
          <a:xfrm>
            <a:off x="610197" y="2174382"/>
            <a:ext cx="5386091"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platzhalter 4"/>
          <p:cNvSpPr>
            <a:spLocks noGrp="1"/>
          </p:cNvSpPr>
          <p:nvPr>
            <p:ph type="body" sz="quarter" idx="3"/>
          </p:nvPr>
        </p:nvSpPr>
        <p:spPr>
          <a:xfrm>
            <a:off x="6192750" y="1534791"/>
            <a:ext cx="5389065" cy="639589"/>
          </a:xfrm>
        </p:spPr>
        <p:txBody>
          <a:bodyPr anchor="b"/>
          <a:lstStyle>
            <a:lvl1pPr marL="0" indent="0">
              <a:buNone/>
              <a:defRPr sz="1700" b="1"/>
            </a:lvl1pPr>
            <a:lvl2pPr marL="321341" indent="0">
              <a:buNone/>
              <a:defRPr sz="1400" b="1"/>
            </a:lvl2pPr>
            <a:lvl3pPr marL="642684" indent="0">
              <a:buNone/>
              <a:defRPr sz="1300" b="1"/>
            </a:lvl3pPr>
            <a:lvl4pPr marL="964025" indent="0">
              <a:buNone/>
              <a:defRPr sz="1100" b="1"/>
            </a:lvl4pPr>
            <a:lvl5pPr marL="1285368" indent="0">
              <a:buNone/>
              <a:defRPr sz="1100" b="1"/>
            </a:lvl5pPr>
            <a:lvl6pPr marL="1606711" indent="0">
              <a:buNone/>
              <a:defRPr sz="1100" b="1"/>
            </a:lvl6pPr>
            <a:lvl7pPr marL="1928052" indent="0">
              <a:buNone/>
              <a:defRPr sz="1100" b="1"/>
            </a:lvl7pPr>
            <a:lvl8pPr marL="2249396" indent="0">
              <a:buNone/>
              <a:defRPr sz="1100" b="1"/>
            </a:lvl8pPr>
            <a:lvl9pPr marL="2570738" indent="0">
              <a:buNone/>
              <a:defRPr sz="1100" b="1"/>
            </a:lvl9pPr>
          </a:lstStyle>
          <a:p>
            <a:pPr lvl="0"/>
            <a:r>
              <a:rPr lang="de-DE"/>
              <a:t>Textmasterformate durch Klicken bearbeiten</a:t>
            </a:r>
          </a:p>
        </p:txBody>
      </p:sp>
      <p:sp>
        <p:nvSpPr>
          <p:cNvPr id="6" name="Inhaltsplatzhalter 5"/>
          <p:cNvSpPr>
            <a:spLocks noGrp="1"/>
          </p:cNvSpPr>
          <p:nvPr>
            <p:ph sz="quarter" idx="4"/>
          </p:nvPr>
        </p:nvSpPr>
        <p:spPr>
          <a:xfrm>
            <a:off x="6192750" y="2174382"/>
            <a:ext cx="5389065"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10215" y="273495"/>
            <a:ext cx="4010919" cy="1161975"/>
          </a:xfrm>
        </p:spPr>
        <p:txBody>
          <a:bodyPr anchor="b"/>
          <a:lstStyle>
            <a:lvl1pPr algn="l">
              <a:defRPr sz="1400" b="1"/>
            </a:lvl1pPr>
          </a:lstStyle>
          <a:p>
            <a:r>
              <a:rPr lang="de-DE"/>
              <a:t>Titelmasterformat durch Klicken bearbeiten</a:t>
            </a:r>
            <a:endParaRPr lang="en-GB"/>
          </a:p>
        </p:txBody>
      </p:sp>
      <p:sp>
        <p:nvSpPr>
          <p:cNvPr id="3" name="Inhaltsplatzhalter 2"/>
          <p:cNvSpPr>
            <a:spLocks noGrp="1"/>
          </p:cNvSpPr>
          <p:nvPr>
            <p:ph idx="1"/>
          </p:nvPr>
        </p:nvSpPr>
        <p:spPr>
          <a:xfrm>
            <a:off x="4766965" y="273473"/>
            <a:ext cx="681484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extplatzhalter 3"/>
          <p:cNvSpPr>
            <a:spLocks noGrp="1"/>
          </p:cNvSpPr>
          <p:nvPr>
            <p:ph type="body" sz="half" idx="2"/>
          </p:nvPr>
        </p:nvSpPr>
        <p:spPr>
          <a:xfrm>
            <a:off x="610215" y="1435448"/>
            <a:ext cx="4010919" cy="4690318"/>
          </a:xfrm>
        </p:spPr>
        <p:txBody>
          <a:bodyPr/>
          <a:lstStyle>
            <a:lvl1pPr marL="0" indent="0">
              <a:buNone/>
              <a:defRPr sz="1000"/>
            </a:lvl1pPr>
            <a:lvl2pPr marL="321341" indent="0">
              <a:buNone/>
              <a:defRPr sz="800"/>
            </a:lvl2pPr>
            <a:lvl3pPr marL="642684" indent="0">
              <a:buNone/>
              <a:defRPr sz="700"/>
            </a:lvl3pPr>
            <a:lvl4pPr marL="964025" indent="0">
              <a:buNone/>
              <a:defRPr sz="600"/>
            </a:lvl4pPr>
            <a:lvl5pPr marL="1285368" indent="0">
              <a:buNone/>
              <a:defRPr sz="600"/>
            </a:lvl5pPr>
            <a:lvl6pPr marL="1606711" indent="0">
              <a:buNone/>
              <a:defRPr sz="600"/>
            </a:lvl6pPr>
            <a:lvl7pPr marL="1928052" indent="0">
              <a:buNone/>
              <a:defRPr sz="600"/>
            </a:lvl7pPr>
            <a:lvl8pPr marL="2249396" indent="0">
              <a:buNone/>
              <a:defRPr sz="600"/>
            </a:lvl8pPr>
            <a:lvl9pPr marL="2570738" indent="0">
              <a:buNone/>
              <a:defRPr sz="600"/>
            </a:lvl9pPr>
          </a:lstStyle>
          <a:p>
            <a:pPr lvl="0"/>
            <a:r>
              <a:rPr lang="de-DE"/>
              <a:t>Textmasterformate durch Klicken bearbeiten</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90199" y="4800839"/>
            <a:ext cx="7314903" cy="567035"/>
          </a:xfrm>
        </p:spPr>
        <p:txBody>
          <a:bodyPr anchor="b"/>
          <a:lstStyle>
            <a:lvl1pPr algn="l">
              <a:defRPr sz="1400" b="1"/>
            </a:lvl1pPr>
          </a:lstStyle>
          <a:p>
            <a:r>
              <a:rPr lang="de-DE"/>
              <a:t>Titelmasterformat durch Klicken bearbeiten</a:t>
            </a:r>
            <a:endParaRPr lang="en-GB"/>
          </a:p>
        </p:txBody>
      </p:sp>
      <p:sp>
        <p:nvSpPr>
          <p:cNvPr id="3" name="Bildplatzhalter 2"/>
          <p:cNvSpPr>
            <a:spLocks noGrp="1"/>
          </p:cNvSpPr>
          <p:nvPr>
            <p:ph type="pic" idx="1"/>
          </p:nvPr>
        </p:nvSpPr>
        <p:spPr>
          <a:xfrm>
            <a:off x="2390199" y="612800"/>
            <a:ext cx="7314903" cy="4114354"/>
          </a:xfrm>
        </p:spPr>
        <p:txBody>
          <a:bodyPr/>
          <a:lstStyle>
            <a:lvl1pPr marL="0" indent="0">
              <a:buNone/>
              <a:defRPr sz="2200"/>
            </a:lvl1pPr>
            <a:lvl2pPr marL="321341" indent="0">
              <a:buNone/>
              <a:defRPr sz="2000"/>
            </a:lvl2pPr>
            <a:lvl3pPr marL="642684" indent="0">
              <a:buNone/>
              <a:defRPr sz="1700"/>
            </a:lvl3pPr>
            <a:lvl4pPr marL="964025" indent="0">
              <a:buNone/>
              <a:defRPr sz="1400"/>
            </a:lvl4pPr>
            <a:lvl5pPr marL="1285368" indent="0">
              <a:buNone/>
              <a:defRPr sz="1400"/>
            </a:lvl5pPr>
            <a:lvl6pPr marL="1606711" indent="0">
              <a:buNone/>
              <a:defRPr sz="1400"/>
            </a:lvl6pPr>
            <a:lvl7pPr marL="1928052" indent="0">
              <a:buNone/>
              <a:defRPr sz="1400"/>
            </a:lvl7pPr>
            <a:lvl8pPr marL="2249396" indent="0">
              <a:buNone/>
              <a:defRPr sz="1400"/>
            </a:lvl8pPr>
            <a:lvl9pPr marL="2570738" indent="0">
              <a:buNone/>
              <a:defRPr sz="1400"/>
            </a:lvl9pPr>
          </a:lstStyle>
          <a:p>
            <a:pPr lvl="0"/>
            <a:r>
              <a:rPr lang="de-DE" noProof="0">
                <a:sym typeface="Chalkboard" charset="0"/>
              </a:rPr>
              <a:t>Bild durch Klicken auf Symbol hinzufügen</a:t>
            </a:r>
            <a:endParaRPr lang="en-GB" noProof="0">
              <a:sym typeface="Chalkboard" charset="0"/>
            </a:endParaRPr>
          </a:p>
        </p:txBody>
      </p:sp>
      <p:sp>
        <p:nvSpPr>
          <p:cNvPr id="4" name="Textplatzhalter 3"/>
          <p:cNvSpPr>
            <a:spLocks noGrp="1"/>
          </p:cNvSpPr>
          <p:nvPr>
            <p:ph type="body" sz="half" idx="2"/>
          </p:nvPr>
        </p:nvSpPr>
        <p:spPr>
          <a:xfrm>
            <a:off x="2390199" y="5367860"/>
            <a:ext cx="7314903" cy="804788"/>
          </a:xfrm>
        </p:spPr>
        <p:txBody>
          <a:bodyPr/>
          <a:lstStyle>
            <a:lvl1pPr marL="0" indent="0">
              <a:buNone/>
              <a:defRPr sz="1000"/>
            </a:lvl1pPr>
            <a:lvl2pPr marL="321341" indent="0">
              <a:buNone/>
              <a:defRPr sz="800"/>
            </a:lvl2pPr>
            <a:lvl3pPr marL="642684" indent="0">
              <a:buNone/>
              <a:defRPr sz="700"/>
            </a:lvl3pPr>
            <a:lvl4pPr marL="964025" indent="0">
              <a:buNone/>
              <a:defRPr sz="600"/>
            </a:lvl4pPr>
            <a:lvl5pPr marL="1285368" indent="0">
              <a:buNone/>
              <a:defRPr sz="600"/>
            </a:lvl5pPr>
            <a:lvl6pPr marL="1606711" indent="0">
              <a:buNone/>
              <a:defRPr sz="600"/>
            </a:lvl6pPr>
            <a:lvl7pPr marL="1928052" indent="0">
              <a:buNone/>
              <a:defRPr sz="600"/>
            </a:lvl7pPr>
            <a:lvl8pPr marL="2249396" indent="0">
              <a:buNone/>
              <a:defRPr sz="600"/>
            </a:lvl8pPr>
            <a:lvl9pPr marL="2570738" indent="0">
              <a:buNone/>
              <a:defRPr sz="600"/>
            </a:lvl9pPr>
          </a:lstStyle>
          <a:p>
            <a:pPr lvl="0"/>
            <a:r>
              <a:rPr lang="de-DE"/>
              <a:t>Textmasterformate durch Klicken bearbeiten</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548687" y="142892"/>
            <a:ext cx="2452688" cy="5965031"/>
          </a:xfrm>
        </p:spPr>
        <p:txBody>
          <a:bodyPr vert="eaVert"/>
          <a:lstStyle/>
          <a:p>
            <a:r>
              <a:rPr lang="de-DE"/>
              <a:t>Titelmasterformat durch Klicken bearbeiten</a:t>
            </a:r>
            <a:endParaRPr lang="en-GB"/>
          </a:p>
        </p:txBody>
      </p:sp>
      <p:sp>
        <p:nvSpPr>
          <p:cNvPr id="3" name="Vertikaler Textplatzhalter 2"/>
          <p:cNvSpPr>
            <a:spLocks noGrp="1"/>
          </p:cNvSpPr>
          <p:nvPr>
            <p:ph type="body" orient="vert" idx="1"/>
          </p:nvPr>
        </p:nvSpPr>
        <p:spPr>
          <a:xfrm>
            <a:off x="1190635" y="142892"/>
            <a:ext cx="7215188" cy="5965031"/>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3817" y="2130865"/>
            <a:ext cx="10364391" cy="1470049"/>
          </a:xfrm>
        </p:spPr>
        <p:txBody>
          <a:bodyPr/>
          <a:lstStyle/>
          <a:p>
            <a:r>
              <a:rPr lang="de-DE"/>
              <a:t>Titelmasterformat durch Klicken bearbeiten</a:t>
            </a:r>
            <a:endParaRPr lang="en-GB"/>
          </a:p>
        </p:txBody>
      </p:sp>
      <p:sp>
        <p:nvSpPr>
          <p:cNvPr id="3" name="Untertitel 2"/>
          <p:cNvSpPr>
            <a:spLocks noGrp="1"/>
          </p:cNvSpPr>
          <p:nvPr>
            <p:ph type="subTitle" idx="1"/>
          </p:nvPr>
        </p:nvSpPr>
        <p:spPr>
          <a:xfrm>
            <a:off x="1829100" y="3886672"/>
            <a:ext cx="8533805" cy="1752451"/>
          </a:xfrm>
        </p:spPr>
        <p:txBody>
          <a:bodyPr/>
          <a:lstStyle>
            <a:lvl1pPr marL="0" indent="0" algn="ctr">
              <a:buNone/>
              <a:defRPr/>
            </a:lvl1pPr>
            <a:lvl2pPr marL="321324" indent="0" algn="ctr">
              <a:buNone/>
              <a:defRPr/>
            </a:lvl2pPr>
            <a:lvl3pPr marL="642651" indent="0" algn="ctr">
              <a:buNone/>
              <a:defRPr/>
            </a:lvl3pPr>
            <a:lvl4pPr marL="963975" indent="0" algn="ctr">
              <a:buNone/>
              <a:defRPr/>
            </a:lvl4pPr>
            <a:lvl5pPr marL="1285302" indent="0" algn="ctr">
              <a:buNone/>
              <a:defRPr/>
            </a:lvl5pPr>
            <a:lvl6pPr marL="1606628" indent="0" algn="ctr">
              <a:buNone/>
              <a:defRPr/>
            </a:lvl6pPr>
            <a:lvl7pPr marL="1927954" indent="0" algn="ctr">
              <a:buNone/>
              <a:defRPr/>
            </a:lvl7pPr>
            <a:lvl8pPr marL="2249281" indent="0" algn="ctr">
              <a:buNone/>
              <a:defRPr/>
            </a:lvl8pPr>
            <a:lvl9pPr marL="2570607" indent="0" algn="ctr">
              <a:buNone/>
              <a:defRPr/>
            </a:lvl9pPr>
          </a:lstStyle>
          <a:p>
            <a:r>
              <a:rPr lang="de-DE"/>
              <a:t>Formatvorlage des Untertitelmasters durch Klicken bearbeiten</a:t>
            </a:r>
            <a:endParaRPr lang="en-GB"/>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10197" y="273474"/>
            <a:ext cx="4010919" cy="1161975"/>
          </a:xfrm>
        </p:spPr>
        <p:txBody>
          <a:bodyPr/>
          <a:lstStyle>
            <a:lvl1pPr algn="l">
              <a:defRPr sz="1400" b="1"/>
            </a:lvl1pPr>
          </a:lstStyle>
          <a:p>
            <a:r>
              <a:rPr lang="de-DE"/>
              <a:t>Titelmasterformat durch Klicken bearbeiten</a:t>
            </a:r>
            <a:endParaRPr lang="en-GB"/>
          </a:p>
        </p:txBody>
      </p:sp>
      <p:sp>
        <p:nvSpPr>
          <p:cNvPr id="3" name="Inhaltsplatzhalter 2"/>
          <p:cNvSpPr>
            <a:spLocks noGrp="1"/>
          </p:cNvSpPr>
          <p:nvPr>
            <p:ph idx="1"/>
          </p:nvPr>
        </p:nvSpPr>
        <p:spPr>
          <a:xfrm>
            <a:off x="4766965" y="273472"/>
            <a:ext cx="681484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extplatzhalter 3"/>
          <p:cNvSpPr>
            <a:spLocks noGrp="1"/>
          </p:cNvSpPr>
          <p:nvPr>
            <p:ph type="body" sz="half" idx="2"/>
          </p:nvPr>
        </p:nvSpPr>
        <p:spPr>
          <a:xfrm>
            <a:off x="610197" y="1435448"/>
            <a:ext cx="401091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de-DE"/>
              <a:t>Textmasterformate durch Klicken bearbeiten</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2920" y="4406819"/>
            <a:ext cx="10362901" cy="1361777"/>
          </a:xfrm>
        </p:spPr>
        <p:txBody>
          <a:bodyPr anchor="t"/>
          <a:lstStyle>
            <a:lvl1pPr algn="l">
              <a:defRPr sz="2800" b="1" cap="all"/>
            </a:lvl1pPr>
          </a:lstStyle>
          <a:p>
            <a:r>
              <a:rPr lang="de-DE"/>
              <a:t>Titelmasterformat durch Klicken bearbeiten</a:t>
            </a:r>
            <a:endParaRPr lang="en-GB"/>
          </a:p>
        </p:txBody>
      </p:sp>
      <p:sp>
        <p:nvSpPr>
          <p:cNvPr id="3" name="Textplatzhalter 2"/>
          <p:cNvSpPr>
            <a:spLocks noGrp="1"/>
          </p:cNvSpPr>
          <p:nvPr>
            <p:ph type="body" idx="1"/>
          </p:nvPr>
        </p:nvSpPr>
        <p:spPr>
          <a:xfrm>
            <a:off x="962920" y="2906613"/>
            <a:ext cx="10362901" cy="1500188"/>
          </a:xfrm>
        </p:spPr>
        <p:txBody>
          <a:bodyPr anchor="b"/>
          <a:lstStyle>
            <a:lvl1pPr marL="0" indent="0">
              <a:buNone/>
              <a:defRPr sz="1400"/>
            </a:lvl1pPr>
            <a:lvl2pPr marL="321324" indent="0">
              <a:buNone/>
              <a:defRPr sz="1300"/>
            </a:lvl2pPr>
            <a:lvl3pPr marL="642651" indent="0">
              <a:buNone/>
              <a:defRPr sz="1100"/>
            </a:lvl3pPr>
            <a:lvl4pPr marL="963975" indent="0">
              <a:buNone/>
              <a:defRPr sz="1000"/>
            </a:lvl4pPr>
            <a:lvl5pPr marL="1285302" indent="0">
              <a:buNone/>
              <a:defRPr sz="1000"/>
            </a:lvl5pPr>
            <a:lvl6pPr marL="1606628" indent="0">
              <a:buNone/>
              <a:defRPr sz="1000"/>
            </a:lvl6pPr>
            <a:lvl7pPr marL="1927954" indent="0">
              <a:buNone/>
              <a:defRPr sz="1000"/>
            </a:lvl7pPr>
            <a:lvl8pPr marL="2249281" indent="0">
              <a:buNone/>
              <a:defRPr sz="1000"/>
            </a:lvl8pPr>
            <a:lvl9pPr marL="2570607" indent="0">
              <a:buNone/>
              <a:defRPr sz="1000"/>
            </a:lvl9pPr>
          </a:lstStyle>
          <a:p>
            <a:pPr lvl="0"/>
            <a:r>
              <a:rPr lang="de-DE"/>
              <a:t>Textmasterformate durch Klicken bearbeiten</a:t>
            </a: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Inhaltsplatzhalter 2"/>
          <p:cNvSpPr>
            <a:spLocks noGrp="1"/>
          </p:cNvSpPr>
          <p:nvPr>
            <p:ph sz="half" idx="1"/>
          </p:nvPr>
        </p:nvSpPr>
        <p:spPr>
          <a:xfrm>
            <a:off x="1190638" y="2071690"/>
            <a:ext cx="4833937" cy="40362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half" idx="2"/>
          </p:nvPr>
        </p:nvSpPr>
        <p:spPr>
          <a:xfrm>
            <a:off x="6167449" y="2071690"/>
            <a:ext cx="4833937" cy="40362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10208" y="274588"/>
            <a:ext cx="10971609" cy="1143000"/>
          </a:xfrm>
        </p:spPr>
        <p:txBody>
          <a:bodyPr/>
          <a:lstStyle>
            <a:lvl1pPr>
              <a:defRPr/>
            </a:lvl1pPr>
          </a:lstStyle>
          <a:p>
            <a:r>
              <a:rPr lang="de-DE"/>
              <a:t>Titelmasterformat durch Klicken bearbeiten</a:t>
            </a:r>
            <a:endParaRPr lang="en-GB"/>
          </a:p>
        </p:txBody>
      </p:sp>
      <p:sp>
        <p:nvSpPr>
          <p:cNvPr id="3" name="Textplatzhalter 2"/>
          <p:cNvSpPr>
            <a:spLocks noGrp="1"/>
          </p:cNvSpPr>
          <p:nvPr>
            <p:ph type="body" idx="1"/>
          </p:nvPr>
        </p:nvSpPr>
        <p:spPr>
          <a:xfrm>
            <a:off x="610197" y="1534791"/>
            <a:ext cx="5386091" cy="639589"/>
          </a:xfrm>
        </p:spPr>
        <p:txBody>
          <a:bodyPr anchor="b"/>
          <a:lstStyle>
            <a:lvl1pPr marL="0" indent="0">
              <a:buNone/>
              <a:defRPr sz="1700" b="1"/>
            </a:lvl1pPr>
            <a:lvl2pPr marL="321324" indent="0">
              <a:buNone/>
              <a:defRPr sz="1400" b="1"/>
            </a:lvl2pPr>
            <a:lvl3pPr marL="642651" indent="0">
              <a:buNone/>
              <a:defRPr sz="1300" b="1"/>
            </a:lvl3pPr>
            <a:lvl4pPr marL="963975" indent="0">
              <a:buNone/>
              <a:defRPr sz="1100" b="1"/>
            </a:lvl4pPr>
            <a:lvl5pPr marL="1285302" indent="0">
              <a:buNone/>
              <a:defRPr sz="1100" b="1"/>
            </a:lvl5pPr>
            <a:lvl6pPr marL="1606628" indent="0">
              <a:buNone/>
              <a:defRPr sz="1100" b="1"/>
            </a:lvl6pPr>
            <a:lvl7pPr marL="1927954" indent="0">
              <a:buNone/>
              <a:defRPr sz="1100" b="1"/>
            </a:lvl7pPr>
            <a:lvl8pPr marL="2249281" indent="0">
              <a:buNone/>
              <a:defRPr sz="1100" b="1"/>
            </a:lvl8pPr>
            <a:lvl9pPr marL="2570607" indent="0">
              <a:buNone/>
              <a:defRPr sz="1100" b="1"/>
            </a:lvl9pPr>
          </a:lstStyle>
          <a:p>
            <a:pPr lvl="0"/>
            <a:r>
              <a:rPr lang="de-DE"/>
              <a:t>Textmasterformate durch Klicken bearbeiten</a:t>
            </a:r>
          </a:p>
        </p:txBody>
      </p:sp>
      <p:sp>
        <p:nvSpPr>
          <p:cNvPr id="4" name="Inhaltsplatzhalter 3"/>
          <p:cNvSpPr>
            <a:spLocks noGrp="1"/>
          </p:cNvSpPr>
          <p:nvPr>
            <p:ph sz="half" idx="2"/>
          </p:nvPr>
        </p:nvSpPr>
        <p:spPr>
          <a:xfrm>
            <a:off x="610197" y="2174382"/>
            <a:ext cx="5386091"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platzhalter 4"/>
          <p:cNvSpPr>
            <a:spLocks noGrp="1"/>
          </p:cNvSpPr>
          <p:nvPr>
            <p:ph type="body" sz="quarter" idx="3"/>
          </p:nvPr>
        </p:nvSpPr>
        <p:spPr>
          <a:xfrm>
            <a:off x="6192752" y="1534791"/>
            <a:ext cx="5389065" cy="639589"/>
          </a:xfrm>
        </p:spPr>
        <p:txBody>
          <a:bodyPr anchor="b"/>
          <a:lstStyle>
            <a:lvl1pPr marL="0" indent="0">
              <a:buNone/>
              <a:defRPr sz="1700" b="1"/>
            </a:lvl1pPr>
            <a:lvl2pPr marL="321324" indent="0">
              <a:buNone/>
              <a:defRPr sz="1400" b="1"/>
            </a:lvl2pPr>
            <a:lvl3pPr marL="642651" indent="0">
              <a:buNone/>
              <a:defRPr sz="1300" b="1"/>
            </a:lvl3pPr>
            <a:lvl4pPr marL="963975" indent="0">
              <a:buNone/>
              <a:defRPr sz="1100" b="1"/>
            </a:lvl4pPr>
            <a:lvl5pPr marL="1285302" indent="0">
              <a:buNone/>
              <a:defRPr sz="1100" b="1"/>
            </a:lvl5pPr>
            <a:lvl6pPr marL="1606628" indent="0">
              <a:buNone/>
              <a:defRPr sz="1100" b="1"/>
            </a:lvl6pPr>
            <a:lvl7pPr marL="1927954" indent="0">
              <a:buNone/>
              <a:defRPr sz="1100" b="1"/>
            </a:lvl7pPr>
            <a:lvl8pPr marL="2249281" indent="0">
              <a:buNone/>
              <a:defRPr sz="1100" b="1"/>
            </a:lvl8pPr>
            <a:lvl9pPr marL="2570607" indent="0">
              <a:buNone/>
              <a:defRPr sz="1100" b="1"/>
            </a:lvl9pPr>
          </a:lstStyle>
          <a:p>
            <a:pPr lvl="0"/>
            <a:r>
              <a:rPr lang="de-DE"/>
              <a:t>Textmasterformate durch Klicken bearbeiten</a:t>
            </a:r>
          </a:p>
        </p:txBody>
      </p:sp>
      <p:sp>
        <p:nvSpPr>
          <p:cNvPr id="6" name="Inhaltsplatzhalter 5"/>
          <p:cNvSpPr>
            <a:spLocks noGrp="1"/>
          </p:cNvSpPr>
          <p:nvPr>
            <p:ph sz="quarter" idx="4"/>
          </p:nvPr>
        </p:nvSpPr>
        <p:spPr>
          <a:xfrm>
            <a:off x="6192752" y="2174382"/>
            <a:ext cx="5389065"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10218" y="273498"/>
            <a:ext cx="4010919" cy="1161975"/>
          </a:xfrm>
        </p:spPr>
        <p:txBody>
          <a:bodyPr anchor="b"/>
          <a:lstStyle>
            <a:lvl1pPr algn="l">
              <a:defRPr sz="1400" b="1"/>
            </a:lvl1pPr>
          </a:lstStyle>
          <a:p>
            <a:r>
              <a:rPr lang="de-DE"/>
              <a:t>Titelmasterformat durch Klicken bearbeiten</a:t>
            </a:r>
            <a:endParaRPr lang="en-GB"/>
          </a:p>
        </p:txBody>
      </p:sp>
      <p:sp>
        <p:nvSpPr>
          <p:cNvPr id="3" name="Inhaltsplatzhalter 2"/>
          <p:cNvSpPr>
            <a:spLocks noGrp="1"/>
          </p:cNvSpPr>
          <p:nvPr>
            <p:ph idx="1"/>
          </p:nvPr>
        </p:nvSpPr>
        <p:spPr>
          <a:xfrm>
            <a:off x="4766965" y="273473"/>
            <a:ext cx="681484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extplatzhalter 3"/>
          <p:cNvSpPr>
            <a:spLocks noGrp="1"/>
          </p:cNvSpPr>
          <p:nvPr>
            <p:ph type="body" sz="half" idx="2"/>
          </p:nvPr>
        </p:nvSpPr>
        <p:spPr>
          <a:xfrm>
            <a:off x="610218" y="1435448"/>
            <a:ext cx="4010919" cy="4690318"/>
          </a:xfrm>
        </p:spPr>
        <p:txBody>
          <a:bodyPr/>
          <a:lstStyle>
            <a:lvl1pPr marL="0" indent="0">
              <a:buNone/>
              <a:defRPr sz="1000"/>
            </a:lvl1pPr>
            <a:lvl2pPr marL="321324" indent="0">
              <a:buNone/>
              <a:defRPr sz="800"/>
            </a:lvl2pPr>
            <a:lvl3pPr marL="642651" indent="0">
              <a:buNone/>
              <a:defRPr sz="700"/>
            </a:lvl3pPr>
            <a:lvl4pPr marL="963975" indent="0">
              <a:buNone/>
              <a:defRPr sz="600"/>
            </a:lvl4pPr>
            <a:lvl5pPr marL="1285302" indent="0">
              <a:buNone/>
              <a:defRPr sz="600"/>
            </a:lvl5pPr>
            <a:lvl6pPr marL="1606628" indent="0">
              <a:buNone/>
              <a:defRPr sz="600"/>
            </a:lvl6pPr>
            <a:lvl7pPr marL="1927954" indent="0">
              <a:buNone/>
              <a:defRPr sz="600"/>
            </a:lvl7pPr>
            <a:lvl8pPr marL="2249281" indent="0">
              <a:buNone/>
              <a:defRPr sz="600"/>
            </a:lvl8pPr>
            <a:lvl9pPr marL="2570607" indent="0">
              <a:buNone/>
              <a:defRPr sz="600"/>
            </a:lvl9pPr>
          </a:lstStyle>
          <a:p>
            <a:pPr lvl="0"/>
            <a:r>
              <a:rPr lang="de-DE"/>
              <a:t>Textmasterformate durch Klicken bearbeiten</a:t>
            </a: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90202" y="4800841"/>
            <a:ext cx="7314903" cy="567035"/>
          </a:xfrm>
        </p:spPr>
        <p:txBody>
          <a:bodyPr anchor="b"/>
          <a:lstStyle>
            <a:lvl1pPr algn="l">
              <a:defRPr sz="1400" b="1"/>
            </a:lvl1pPr>
          </a:lstStyle>
          <a:p>
            <a:r>
              <a:rPr lang="de-DE"/>
              <a:t>Titelmasterformat durch Klicken bearbeiten</a:t>
            </a:r>
            <a:endParaRPr lang="en-GB"/>
          </a:p>
        </p:txBody>
      </p:sp>
      <p:sp>
        <p:nvSpPr>
          <p:cNvPr id="3" name="Bildplatzhalter 2"/>
          <p:cNvSpPr>
            <a:spLocks noGrp="1"/>
          </p:cNvSpPr>
          <p:nvPr>
            <p:ph type="pic" idx="1"/>
          </p:nvPr>
        </p:nvSpPr>
        <p:spPr>
          <a:xfrm>
            <a:off x="2390202" y="612800"/>
            <a:ext cx="7314903" cy="4114354"/>
          </a:xfrm>
        </p:spPr>
        <p:txBody>
          <a:bodyPr/>
          <a:lstStyle>
            <a:lvl1pPr marL="0" indent="0">
              <a:buNone/>
              <a:defRPr sz="2200"/>
            </a:lvl1pPr>
            <a:lvl2pPr marL="321324" indent="0">
              <a:buNone/>
              <a:defRPr sz="2000"/>
            </a:lvl2pPr>
            <a:lvl3pPr marL="642651" indent="0">
              <a:buNone/>
              <a:defRPr sz="1700"/>
            </a:lvl3pPr>
            <a:lvl4pPr marL="963975" indent="0">
              <a:buNone/>
              <a:defRPr sz="1400"/>
            </a:lvl4pPr>
            <a:lvl5pPr marL="1285302" indent="0">
              <a:buNone/>
              <a:defRPr sz="1400"/>
            </a:lvl5pPr>
            <a:lvl6pPr marL="1606628" indent="0">
              <a:buNone/>
              <a:defRPr sz="1400"/>
            </a:lvl6pPr>
            <a:lvl7pPr marL="1927954" indent="0">
              <a:buNone/>
              <a:defRPr sz="1400"/>
            </a:lvl7pPr>
            <a:lvl8pPr marL="2249281" indent="0">
              <a:buNone/>
              <a:defRPr sz="1400"/>
            </a:lvl8pPr>
            <a:lvl9pPr marL="2570607" indent="0">
              <a:buNone/>
              <a:defRPr sz="1400"/>
            </a:lvl9pPr>
          </a:lstStyle>
          <a:p>
            <a:pPr lvl="0"/>
            <a:r>
              <a:rPr lang="de-DE" noProof="0">
                <a:sym typeface="Chalkboard" charset="0"/>
              </a:rPr>
              <a:t>Bild durch Klicken auf Symbol hinzufügen</a:t>
            </a:r>
            <a:endParaRPr lang="en-GB" noProof="0">
              <a:sym typeface="Chalkboard" charset="0"/>
            </a:endParaRPr>
          </a:p>
        </p:txBody>
      </p:sp>
      <p:sp>
        <p:nvSpPr>
          <p:cNvPr id="4" name="Textplatzhalter 3"/>
          <p:cNvSpPr>
            <a:spLocks noGrp="1"/>
          </p:cNvSpPr>
          <p:nvPr>
            <p:ph type="body" sz="half" idx="2"/>
          </p:nvPr>
        </p:nvSpPr>
        <p:spPr>
          <a:xfrm>
            <a:off x="2390202" y="5367860"/>
            <a:ext cx="7314903" cy="804788"/>
          </a:xfrm>
        </p:spPr>
        <p:txBody>
          <a:bodyPr/>
          <a:lstStyle>
            <a:lvl1pPr marL="0" indent="0">
              <a:buNone/>
              <a:defRPr sz="1000"/>
            </a:lvl1pPr>
            <a:lvl2pPr marL="321324" indent="0">
              <a:buNone/>
              <a:defRPr sz="800"/>
            </a:lvl2pPr>
            <a:lvl3pPr marL="642651" indent="0">
              <a:buNone/>
              <a:defRPr sz="700"/>
            </a:lvl3pPr>
            <a:lvl4pPr marL="963975" indent="0">
              <a:buNone/>
              <a:defRPr sz="600"/>
            </a:lvl4pPr>
            <a:lvl5pPr marL="1285302" indent="0">
              <a:buNone/>
              <a:defRPr sz="600"/>
            </a:lvl5pPr>
            <a:lvl6pPr marL="1606628" indent="0">
              <a:buNone/>
              <a:defRPr sz="600"/>
            </a:lvl6pPr>
            <a:lvl7pPr marL="1927954" indent="0">
              <a:buNone/>
              <a:defRPr sz="600"/>
            </a:lvl7pPr>
            <a:lvl8pPr marL="2249281" indent="0">
              <a:buNone/>
              <a:defRPr sz="600"/>
            </a:lvl8pPr>
            <a:lvl9pPr marL="2570607" indent="0">
              <a:buNone/>
              <a:defRPr sz="600"/>
            </a:lvl9pPr>
          </a:lstStyle>
          <a:p>
            <a:pPr lvl="0"/>
            <a:r>
              <a:rPr lang="de-DE"/>
              <a:t>Textmasterformate durch Klicken bearbeiten</a:t>
            </a: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548687" y="142894"/>
            <a:ext cx="2452688" cy="5965031"/>
          </a:xfrm>
        </p:spPr>
        <p:txBody>
          <a:bodyPr vert="eaVert"/>
          <a:lstStyle/>
          <a:p>
            <a:r>
              <a:rPr lang="de-DE"/>
              <a:t>Titelmasterformat durch Klicken bearbeiten</a:t>
            </a:r>
            <a:endParaRPr lang="en-GB"/>
          </a:p>
        </p:txBody>
      </p:sp>
      <p:sp>
        <p:nvSpPr>
          <p:cNvPr id="3" name="Vertikaler Textplatzhalter 2"/>
          <p:cNvSpPr>
            <a:spLocks noGrp="1"/>
          </p:cNvSpPr>
          <p:nvPr>
            <p:ph type="body" orient="vert" idx="1"/>
          </p:nvPr>
        </p:nvSpPr>
        <p:spPr>
          <a:xfrm>
            <a:off x="1190639" y="142894"/>
            <a:ext cx="7215188" cy="5965031"/>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3818" y="2130867"/>
            <a:ext cx="10364391" cy="1470049"/>
          </a:xfrm>
        </p:spPr>
        <p:txBody>
          <a:bodyPr/>
          <a:lstStyle/>
          <a:p>
            <a:r>
              <a:rPr lang="de-DE"/>
              <a:t>Titelmasterformat durch Klicken bearbeiten</a:t>
            </a:r>
            <a:endParaRPr lang="en-GB"/>
          </a:p>
        </p:txBody>
      </p:sp>
      <p:sp>
        <p:nvSpPr>
          <p:cNvPr id="3" name="Untertitel 2"/>
          <p:cNvSpPr>
            <a:spLocks noGrp="1"/>
          </p:cNvSpPr>
          <p:nvPr>
            <p:ph type="subTitle" idx="1"/>
          </p:nvPr>
        </p:nvSpPr>
        <p:spPr>
          <a:xfrm>
            <a:off x="1829100" y="3886675"/>
            <a:ext cx="8533805" cy="1752451"/>
          </a:xfrm>
        </p:spPr>
        <p:txBody>
          <a:bodyPr/>
          <a:lstStyle>
            <a:lvl1pPr marL="0" indent="0" algn="ctr">
              <a:buNone/>
              <a:defRPr/>
            </a:lvl1pPr>
            <a:lvl2pPr marL="321308" indent="0" algn="ctr">
              <a:buNone/>
              <a:defRPr/>
            </a:lvl2pPr>
            <a:lvl3pPr marL="642618" indent="0" algn="ctr">
              <a:buNone/>
              <a:defRPr/>
            </a:lvl3pPr>
            <a:lvl4pPr marL="963925" indent="0" algn="ctr">
              <a:buNone/>
              <a:defRPr/>
            </a:lvl4pPr>
            <a:lvl5pPr marL="1285237" indent="0" algn="ctr">
              <a:buNone/>
              <a:defRPr/>
            </a:lvl5pPr>
            <a:lvl6pPr marL="1606546" indent="0" algn="ctr">
              <a:buNone/>
              <a:defRPr/>
            </a:lvl6pPr>
            <a:lvl7pPr marL="1927855" indent="0" algn="ctr">
              <a:buNone/>
              <a:defRPr/>
            </a:lvl7pPr>
            <a:lvl8pPr marL="2249166" indent="0" algn="ctr">
              <a:buNone/>
              <a:defRPr/>
            </a:lvl8pPr>
            <a:lvl9pPr marL="2570475" indent="0" algn="ctr">
              <a:buNone/>
              <a:defRPr/>
            </a:lvl9pPr>
          </a:lstStyle>
          <a:p>
            <a:r>
              <a:rPr lang="de-DE"/>
              <a:t>Formatvorlage des Untertitelmasters durch Klicken bearbeiten</a:t>
            </a:r>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90181" y="4800825"/>
            <a:ext cx="7314903" cy="567035"/>
          </a:xfrm>
        </p:spPr>
        <p:txBody>
          <a:bodyPr/>
          <a:lstStyle>
            <a:lvl1pPr algn="l">
              <a:defRPr sz="1400" b="1"/>
            </a:lvl1pPr>
          </a:lstStyle>
          <a:p>
            <a:r>
              <a:rPr lang="de-DE"/>
              <a:t>Titelmasterformat durch Klicken bearbeiten</a:t>
            </a:r>
            <a:endParaRPr lang="en-GB"/>
          </a:p>
        </p:txBody>
      </p:sp>
      <p:sp>
        <p:nvSpPr>
          <p:cNvPr id="3" name="Bildplatzhalter 2"/>
          <p:cNvSpPr>
            <a:spLocks noGrp="1"/>
          </p:cNvSpPr>
          <p:nvPr>
            <p:ph type="pic" idx="1"/>
          </p:nvPr>
        </p:nvSpPr>
        <p:spPr>
          <a:xfrm>
            <a:off x="2390181" y="612800"/>
            <a:ext cx="7314903"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de-DE" noProof="0">
                <a:sym typeface="Chalkboard" charset="0"/>
              </a:rPr>
              <a:t>Bild durch Klicken auf Symbol hinzufügen</a:t>
            </a:r>
            <a:endParaRPr lang="en-GB" noProof="0">
              <a:sym typeface="Chalkboard" charset="0"/>
            </a:endParaRPr>
          </a:p>
        </p:txBody>
      </p:sp>
      <p:sp>
        <p:nvSpPr>
          <p:cNvPr id="4" name="Textplatzhalter 3"/>
          <p:cNvSpPr>
            <a:spLocks noGrp="1"/>
          </p:cNvSpPr>
          <p:nvPr>
            <p:ph type="body" sz="half" idx="2"/>
          </p:nvPr>
        </p:nvSpPr>
        <p:spPr>
          <a:xfrm>
            <a:off x="2390181" y="5367859"/>
            <a:ext cx="7314903"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de-DE"/>
              <a:t>Textmasterformate durch Klicken bearbeiten</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2920" y="4406821"/>
            <a:ext cx="10362901" cy="1361777"/>
          </a:xfrm>
        </p:spPr>
        <p:txBody>
          <a:bodyPr anchor="t"/>
          <a:lstStyle>
            <a:lvl1pPr algn="l">
              <a:defRPr sz="2800" b="1" cap="all"/>
            </a:lvl1pPr>
          </a:lstStyle>
          <a:p>
            <a:r>
              <a:rPr lang="de-DE"/>
              <a:t>Titelmasterformat durch Klicken bearbeiten</a:t>
            </a:r>
            <a:endParaRPr lang="en-GB"/>
          </a:p>
        </p:txBody>
      </p:sp>
      <p:sp>
        <p:nvSpPr>
          <p:cNvPr id="3" name="Textplatzhalter 2"/>
          <p:cNvSpPr>
            <a:spLocks noGrp="1"/>
          </p:cNvSpPr>
          <p:nvPr>
            <p:ph type="body" idx="1"/>
          </p:nvPr>
        </p:nvSpPr>
        <p:spPr>
          <a:xfrm>
            <a:off x="962920" y="2906613"/>
            <a:ext cx="10362901" cy="1500188"/>
          </a:xfrm>
        </p:spPr>
        <p:txBody>
          <a:bodyPr anchor="b"/>
          <a:lstStyle>
            <a:lvl1pPr marL="0" indent="0">
              <a:buNone/>
              <a:defRPr sz="1400"/>
            </a:lvl1pPr>
            <a:lvl2pPr marL="321308" indent="0">
              <a:buNone/>
              <a:defRPr sz="1300"/>
            </a:lvl2pPr>
            <a:lvl3pPr marL="642618" indent="0">
              <a:buNone/>
              <a:defRPr sz="1100"/>
            </a:lvl3pPr>
            <a:lvl4pPr marL="963925" indent="0">
              <a:buNone/>
              <a:defRPr sz="1000"/>
            </a:lvl4pPr>
            <a:lvl5pPr marL="1285237" indent="0">
              <a:buNone/>
              <a:defRPr sz="1000"/>
            </a:lvl5pPr>
            <a:lvl6pPr marL="1606546" indent="0">
              <a:buNone/>
              <a:defRPr sz="1000"/>
            </a:lvl6pPr>
            <a:lvl7pPr marL="1927855" indent="0">
              <a:buNone/>
              <a:defRPr sz="1000"/>
            </a:lvl7pPr>
            <a:lvl8pPr marL="2249166" indent="0">
              <a:buNone/>
              <a:defRPr sz="1000"/>
            </a:lvl8pPr>
            <a:lvl9pPr marL="2570475" indent="0">
              <a:buNone/>
              <a:defRPr sz="1000"/>
            </a:lvl9pPr>
          </a:lstStyle>
          <a:p>
            <a:pPr lvl="0"/>
            <a:r>
              <a:rPr lang="de-DE"/>
              <a:t>Textmasterformate durch Klicken bearbeiten</a:t>
            </a: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Inhaltsplatzhalter 2"/>
          <p:cNvSpPr>
            <a:spLocks noGrp="1"/>
          </p:cNvSpPr>
          <p:nvPr>
            <p:ph sz="half" idx="1"/>
          </p:nvPr>
        </p:nvSpPr>
        <p:spPr>
          <a:xfrm>
            <a:off x="1190638" y="2071690"/>
            <a:ext cx="2321719" cy="40362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half" idx="2"/>
          </p:nvPr>
        </p:nvSpPr>
        <p:spPr>
          <a:xfrm>
            <a:off x="3655234" y="2071690"/>
            <a:ext cx="2321719" cy="40362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10209" y="274588"/>
            <a:ext cx="10971609" cy="1143000"/>
          </a:xfrm>
        </p:spPr>
        <p:txBody>
          <a:bodyPr/>
          <a:lstStyle>
            <a:lvl1pPr>
              <a:defRPr/>
            </a:lvl1pPr>
          </a:lstStyle>
          <a:p>
            <a:r>
              <a:rPr lang="de-DE"/>
              <a:t>Titelmasterformat durch Klicken bearbeiten</a:t>
            </a:r>
            <a:endParaRPr lang="en-GB"/>
          </a:p>
        </p:txBody>
      </p:sp>
      <p:sp>
        <p:nvSpPr>
          <p:cNvPr id="3" name="Textplatzhalter 2"/>
          <p:cNvSpPr>
            <a:spLocks noGrp="1"/>
          </p:cNvSpPr>
          <p:nvPr>
            <p:ph type="body" idx="1"/>
          </p:nvPr>
        </p:nvSpPr>
        <p:spPr>
          <a:xfrm>
            <a:off x="610197" y="1534791"/>
            <a:ext cx="5386091" cy="639589"/>
          </a:xfrm>
        </p:spPr>
        <p:txBody>
          <a:bodyPr anchor="b"/>
          <a:lstStyle>
            <a:lvl1pPr marL="0" indent="0">
              <a:buNone/>
              <a:defRPr sz="1700" b="1"/>
            </a:lvl1pPr>
            <a:lvl2pPr marL="321308" indent="0">
              <a:buNone/>
              <a:defRPr sz="1400" b="1"/>
            </a:lvl2pPr>
            <a:lvl3pPr marL="642618" indent="0">
              <a:buNone/>
              <a:defRPr sz="1300" b="1"/>
            </a:lvl3pPr>
            <a:lvl4pPr marL="963925" indent="0">
              <a:buNone/>
              <a:defRPr sz="1100" b="1"/>
            </a:lvl4pPr>
            <a:lvl5pPr marL="1285237" indent="0">
              <a:buNone/>
              <a:defRPr sz="1100" b="1"/>
            </a:lvl5pPr>
            <a:lvl6pPr marL="1606546" indent="0">
              <a:buNone/>
              <a:defRPr sz="1100" b="1"/>
            </a:lvl6pPr>
            <a:lvl7pPr marL="1927855" indent="0">
              <a:buNone/>
              <a:defRPr sz="1100" b="1"/>
            </a:lvl7pPr>
            <a:lvl8pPr marL="2249166" indent="0">
              <a:buNone/>
              <a:defRPr sz="1100" b="1"/>
            </a:lvl8pPr>
            <a:lvl9pPr marL="2570475" indent="0">
              <a:buNone/>
              <a:defRPr sz="1100" b="1"/>
            </a:lvl9pPr>
          </a:lstStyle>
          <a:p>
            <a:pPr lvl="0"/>
            <a:r>
              <a:rPr lang="de-DE"/>
              <a:t>Textmasterformate durch Klicken bearbeiten</a:t>
            </a:r>
          </a:p>
        </p:txBody>
      </p:sp>
      <p:sp>
        <p:nvSpPr>
          <p:cNvPr id="4" name="Inhaltsplatzhalter 3"/>
          <p:cNvSpPr>
            <a:spLocks noGrp="1"/>
          </p:cNvSpPr>
          <p:nvPr>
            <p:ph sz="half" idx="2"/>
          </p:nvPr>
        </p:nvSpPr>
        <p:spPr>
          <a:xfrm>
            <a:off x="610197" y="2174382"/>
            <a:ext cx="5386091"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platzhalter 4"/>
          <p:cNvSpPr>
            <a:spLocks noGrp="1"/>
          </p:cNvSpPr>
          <p:nvPr>
            <p:ph type="body" sz="quarter" idx="3"/>
          </p:nvPr>
        </p:nvSpPr>
        <p:spPr>
          <a:xfrm>
            <a:off x="6192753" y="1534791"/>
            <a:ext cx="5389065" cy="639589"/>
          </a:xfrm>
        </p:spPr>
        <p:txBody>
          <a:bodyPr anchor="b"/>
          <a:lstStyle>
            <a:lvl1pPr marL="0" indent="0">
              <a:buNone/>
              <a:defRPr sz="1700" b="1"/>
            </a:lvl1pPr>
            <a:lvl2pPr marL="321308" indent="0">
              <a:buNone/>
              <a:defRPr sz="1400" b="1"/>
            </a:lvl2pPr>
            <a:lvl3pPr marL="642618" indent="0">
              <a:buNone/>
              <a:defRPr sz="1300" b="1"/>
            </a:lvl3pPr>
            <a:lvl4pPr marL="963925" indent="0">
              <a:buNone/>
              <a:defRPr sz="1100" b="1"/>
            </a:lvl4pPr>
            <a:lvl5pPr marL="1285237" indent="0">
              <a:buNone/>
              <a:defRPr sz="1100" b="1"/>
            </a:lvl5pPr>
            <a:lvl6pPr marL="1606546" indent="0">
              <a:buNone/>
              <a:defRPr sz="1100" b="1"/>
            </a:lvl6pPr>
            <a:lvl7pPr marL="1927855" indent="0">
              <a:buNone/>
              <a:defRPr sz="1100" b="1"/>
            </a:lvl7pPr>
            <a:lvl8pPr marL="2249166" indent="0">
              <a:buNone/>
              <a:defRPr sz="1100" b="1"/>
            </a:lvl8pPr>
            <a:lvl9pPr marL="2570475" indent="0">
              <a:buNone/>
              <a:defRPr sz="1100" b="1"/>
            </a:lvl9pPr>
          </a:lstStyle>
          <a:p>
            <a:pPr lvl="0"/>
            <a:r>
              <a:rPr lang="de-DE"/>
              <a:t>Textmasterformate durch Klicken bearbeiten</a:t>
            </a:r>
          </a:p>
        </p:txBody>
      </p:sp>
      <p:sp>
        <p:nvSpPr>
          <p:cNvPr id="6" name="Inhaltsplatzhalter 5"/>
          <p:cNvSpPr>
            <a:spLocks noGrp="1"/>
          </p:cNvSpPr>
          <p:nvPr>
            <p:ph sz="quarter" idx="4"/>
          </p:nvPr>
        </p:nvSpPr>
        <p:spPr>
          <a:xfrm>
            <a:off x="6192753" y="2174382"/>
            <a:ext cx="5389065"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10221" y="273501"/>
            <a:ext cx="4010919" cy="1161975"/>
          </a:xfrm>
        </p:spPr>
        <p:txBody>
          <a:bodyPr anchor="b"/>
          <a:lstStyle>
            <a:lvl1pPr algn="l">
              <a:defRPr sz="1400" b="1"/>
            </a:lvl1pPr>
          </a:lstStyle>
          <a:p>
            <a:r>
              <a:rPr lang="de-DE"/>
              <a:t>Titelmasterformat durch Klicken bearbeiten</a:t>
            </a:r>
            <a:endParaRPr lang="en-GB"/>
          </a:p>
        </p:txBody>
      </p:sp>
      <p:sp>
        <p:nvSpPr>
          <p:cNvPr id="3" name="Inhaltsplatzhalter 2"/>
          <p:cNvSpPr>
            <a:spLocks noGrp="1"/>
          </p:cNvSpPr>
          <p:nvPr>
            <p:ph idx="1"/>
          </p:nvPr>
        </p:nvSpPr>
        <p:spPr>
          <a:xfrm>
            <a:off x="4766965" y="273473"/>
            <a:ext cx="681484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extplatzhalter 3"/>
          <p:cNvSpPr>
            <a:spLocks noGrp="1"/>
          </p:cNvSpPr>
          <p:nvPr>
            <p:ph type="body" sz="half" idx="2"/>
          </p:nvPr>
        </p:nvSpPr>
        <p:spPr>
          <a:xfrm>
            <a:off x="610221" y="1435448"/>
            <a:ext cx="4010919" cy="4690318"/>
          </a:xfrm>
        </p:spPr>
        <p:txBody>
          <a:bodyPr/>
          <a:lstStyle>
            <a:lvl1pPr marL="0" indent="0">
              <a:buNone/>
              <a:defRPr sz="1000"/>
            </a:lvl1pPr>
            <a:lvl2pPr marL="321308" indent="0">
              <a:buNone/>
              <a:defRPr sz="800"/>
            </a:lvl2pPr>
            <a:lvl3pPr marL="642618" indent="0">
              <a:buNone/>
              <a:defRPr sz="700"/>
            </a:lvl3pPr>
            <a:lvl4pPr marL="963925" indent="0">
              <a:buNone/>
              <a:defRPr sz="600"/>
            </a:lvl4pPr>
            <a:lvl5pPr marL="1285237" indent="0">
              <a:buNone/>
              <a:defRPr sz="600"/>
            </a:lvl5pPr>
            <a:lvl6pPr marL="1606546" indent="0">
              <a:buNone/>
              <a:defRPr sz="600"/>
            </a:lvl6pPr>
            <a:lvl7pPr marL="1927855" indent="0">
              <a:buNone/>
              <a:defRPr sz="600"/>
            </a:lvl7pPr>
            <a:lvl8pPr marL="2249166" indent="0">
              <a:buNone/>
              <a:defRPr sz="600"/>
            </a:lvl8pPr>
            <a:lvl9pPr marL="2570475" indent="0">
              <a:buNone/>
              <a:defRPr sz="600"/>
            </a:lvl9pPr>
          </a:lstStyle>
          <a:p>
            <a:pPr lvl="0"/>
            <a:r>
              <a:rPr lang="de-DE"/>
              <a:t>Textmasterformate durch Klicken bearbeiten</a:t>
            </a: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90205" y="4800843"/>
            <a:ext cx="7314903" cy="567035"/>
          </a:xfrm>
        </p:spPr>
        <p:txBody>
          <a:bodyPr anchor="b"/>
          <a:lstStyle>
            <a:lvl1pPr algn="l">
              <a:defRPr sz="1400" b="1"/>
            </a:lvl1pPr>
          </a:lstStyle>
          <a:p>
            <a:r>
              <a:rPr lang="de-DE"/>
              <a:t>Titelmasterformat durch Klicken bearbeiten</a:t>
            </a:r>
            <a:endParaRPr lang="en-GB"/>
          </a:p>
        </p:txBody>
      </p:sp>
      <p:sp>
        <p:nvSpPr>
          <p:cNvPr id="3" name="Bildplatzhalter 2"/>
          <p:cNvSpPr>
            <a:spLocks noGrp="1"/>
          </p:cNvSpPr>
          <p:nvPr>
            <p:ph type="pic" idx="1"/>
          </p:nvPr>
        </p:nvSpPr>
        <p:spPr>
          <a:xfrm>
            <a:off x="2390205" y="612800"/>
            <a:ext cx="7314903" cy="4114354"/>
          </a:xfrm>
        </p:spPr>
        <p:txBody>
          <a:bodyPr/>
          <a:lstStyle>
            <a:lvl1pPr marL="0" indent="0">
              <a:buNone/>
              <a:defRPr sz="2200"/>
            </a:lvl1pPr>
            <a:lvl2pPr marL="321308" indent="0">
              <a:buNone/>
              <a:defRPr sz="2000"/>
            </a:lvl2pPr>
            <a:lvl3pPr marL="642618" indent="0">
              <a:buNone/>
              <a:defRPr sz="1700"/>
            </a:lvl3pPr>
            <a:lvl4pPr marL="963925" indent="0">
              <a:buNone/>
              <a:defRPr sz="1400"/>
            </a:lvl4pPr>
            <a:lvl5pPr marL="1285237" indent="0">
              <a:buNone/>
              <a:defRPr sz="1400"/>
            </a:lvl5pPr>
            <a:lvl6pPr marL="1606546" indent="0">
              <a:buNone/>
              <a:defRPr sz="1400"/>
            </a:lvl6pPr>
            <a:lvl7pPr marL="1927855" indent="0">
              <a:buNone/>
              <a:defRPr sz="1400"/>
            </a:lvl7pPr>
            <a:lvl8pPr marL="2249166" indent="0">
              <a:buNone/>
              <a:defRPr sz="1400"/>
            </a:lvl8pPr>
            <a:lvl9pPr marL="2570475" indent="0">
              <a:buNone/>
              <a:defRPr sz="1400"/>
            </a:lvl9pPr>
          </a:lstStyle>
          <a:p>
            <a:pPr lvl="0"/>
            <a:r>
              <a:rPr lang="de-DE" noProof="0">
                <a:sym typeface="Chalkboard" charset="0"/>
              </a:rPr>
              <a:t>Bild durch Klicken auf Symbol hinzufügen</a:t>
            </a:r>
            <a:endParaRPr lang="en-GB" noProof="0">
              <a:sym typeface="Chalkboard" charset="0"/>
            </a:endParaRPr>
          </a:p>
        </p:txBody>
      </p:sp>
      <p:sp>
        <p:nvSpPr>
          <p:cNvPr id="4" name="Textplatzhalter 3"/>
          <p:cNvSpPr>
            <a:spLocks noGrp="1"/>
          </p:cNvSpPr>
          <p:nvPr>
            <p:ph type="body" sz="half" idx="2"/>
          </p:nvPr>
        </p:nvSpPr>
        <p:spPr>
          <a:xfrm>
            <a:off x="2390205" y="5367860"/>
            <a:ext cx="7314903" cy="804788"/>
          </a:xfrm>
        </p:spPr>
        <p:txBody>
          <a:bodyPr/>
          <a:lstStyle>
            <a:lvl1pPr marL="0" indent="0">
              <a:buNone/>
              <a:defRPr sz="1000"/>
            </a:lvl1pPr>
            <a:lvl2pPr marL="321308" indent="0">
              <a:buNone/>
              <a:defRPr sz="800"/>
            </a:lvl2pPr>
            <a:lvl3pPr marL="642618" indent="0">
              <a:buNone/>
              <a:defRPr sz="700"/>
            </a:lvl3pPr>
            <a:lvl4pPr marL="963925" indent="0">
              <a:buNone/>
              <a:defRPr sz="600"/>
            </a:lvl4pPr>
            <a:lvl5pPr marL="1285237" indent="0">
              <a:buNone/>
              <a:defRPr sz="600"/>
            </a:lvl5pPr>
            <a:lvl6pPr marL="1606546" indent="0">
              <a:buNone/>
              <a:defRPr sz="600"/>
            </a:lvl6pPr>
            <a:lvl7pPr marL="1927855" indent="0">
              <a:buNone/>
              <a:defRPr sz="600"/>
            </a:lvl7pPr>
            <a:lvl8pPr marL="2249166" indent="0">
              <a:buNone/>
              <a:defRPr sz="600"/>
            </a:lvl8pPr>
            <a:lvl9pPr marL="2570475" indent="0">
              <a:buNone/>
              <a:defRPr sz="600"/>
            </a:lvl9pPr>
          </a:lstStyle>
          <a:p>
            <a:pPr lvl="0"/>
            <a:r>
              <a:rPr lang="de-DE"/>
              <a:t>Textmasterformate durch Klicken bearbeiten</a:t>
            </a: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548687" y="142896"/>
            <a:ext cx="2452688" cy="5965031"/>
          </a:xfrm>
        </p:spPr>
        <p:txBody>
          <a:bodyPr vert="eaVert"/>
          <a:lstStyle/>
          <a:p>
            <a:r>
              <a:rPr lang="de-DE"/>
              <a:t>Titelmasterformat durch Klicken bearbeiten</a:t>
            </a:r>
            <a:endParaRPr lang="en-GB"/>
          </a:p>
        </p:txBody>
      </p:sp>
      <p:sp>
        <p:nvSpPr>
          <p:cNvPr id="3" name="Vertikaler Textplatzhalter 2"/>
          <p:cNvSpPr>
            <a:spLocks noGrp="1"/>
          </p:cNvSpPr>
          <p:nvPr>
            <p:ph type="body" orient="vert" idx="1"/>
          </p:nvPr>
        </p:nvSpPr>
        <p:spPr>
          <a:xfrm>
            <a:off x="1190639" y="142896"/>
            <a:ext cx="7215188" cy="5965031"/>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2.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1190626" y="3661172"/>
            <a:ext cx="9810751" cy="1026914"/>
          </a:xfrm>
          <a:prstGeom prst="rect">
            <a:avLst/>
          </a:prstGeom>
          <a:noFill/>
          <a:ln w="12700">
            <a:noFill/>
            <a:miter lim="800000"/>
            <a:headEnd/>
            <a:tailEnd/>
          </a:ln>
        </p:spPr>
        <p:txBody>
          <a:bodyPr vert="horz" wrap="square" lIns="35717" tIns="35717" rIns="35717" bIns="35717" numCol="1" anchor="t" anchorCtr="0" compatLnSpc="1">
            <a:prstTxWarp prst="textNoShape">
              <a:avLst/>
            </a:prstTxWarp>
          </a:bodyPr>
          <a:lstStyle/>
          <a:p>
            <a:pPr lvl="0"/>
            <a:r>
              <a:rPr lang="de-DE">
                <a:sym typeface="Chalkboard" charset="0"/>
              </a:rPr>
              <a:t>Textmasterformate durch Klicken bearbeiten</a:t>
            </a:r>
          </a:p>
          <a:p>
            <a:pPr lvl="1"/>
            <a:r>
              <a:rPr lang="de-DE">
                <a:sym typeface="Chalkboard" charset="0"/>
              </a:rPr>
              <a:t>Zweite Ebene</a:t>
            </a:r>
          </a:p>
          <a:p>
            <a:pPr lvl="2"/>
            <a:r>
              <a:rPr lang="de-DE">
                <a:sym typeface="Chalkboard" charset="0"/>
              </a:rPr>
              <a:t>Dritte Ebene</a:t>
            </a:r>
          </a:p>
          <a:p>
            <a:pPr lvl="3"/>
            <a:r>
              <a:rPr lang="de-DE">
                <a:sym typeface="Chalkboard" charset="0"/>
              </a:rPr>
              <a:t>Vierte Ebene</a:t>
            </a:r>
          </a:p>
          <a:p>
            <a:pPr lvl="4"/>
            <a:r>
              <a:rPr lang="de-DE">
                <a:sym typeface="Chalkboard" charset="0"/>
              </a:rPr>
              <a:t>Fünfte Ebene</a:t>
            </a:r>
            <a:endParaRPr lang="en-US">
              <a:sym typeface="Chalkboard" charset="0"/>
            </a:endParaRPr>
          </a:p>
        </p:txBody>
      </p:sp>
      <p:sp>
        <p:nvSpPr>
          <p:cNvPr id="1027" name="Rectangle 2"/>
          <p:cNvSpPr>
            <a:spLocks noGrp="1" noChangeArrowheads="1"/>
          </p:cNvSpPr>
          <p:nvPr>
            <p:ph type="title"/>
          </p:nvPr>
        </p:nvSpPr>
        <p:spPr bwMode="auto">
          <a:xfrm>
            <a:off x="1190626" y="1803797"/>
            <a:ext cx="9810751" cy="1785938"/>
          </a:xfrm>
          <a:prstGeom prst="rect">
            <a:avLst/>
          </a:prstGeom>
          <a:noFill/>
          <a:ln w="12700">
            <a:noFill/>
            <a:miter lim="800000"/>
            <a:headEnd/>
            <a:tailEnd/>
          </a:ln>
        </p:spPr>
        <p:txBody>
          <a:bodyPr vert="horz" wrap="square" lIns="35717" tIns="35717" rIns="35717" bIns="35717" numCol="1" anchor="b" anchorCtr="0" compatLnSpc="1">
            <a:prstTxWarp prst="textNoShape">
              <a:avLst/>
            </a:prstTxWarp>
          </a:bodyPr>
          <a:lstStyle/>
          <a:p>
            <a:pPr lvl="0"/>
            <a:r>
              <a:rPr lang="de-DE">
                <a:sym typeface="Chalkboard" charset="0"/>
              </a:rPr>
              <a:t>Titelmasterformat durch Klicken bearbeiten</a:t>
            </a:r>
            <a:endParaRPr lang="en-US">
              <a:sym typeface="Chalkboard" charset="0"/>
            </a:endParaRP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1" fontAlgn="base" hangingPunct="1">
        <a:spcBef>
          <a:spcPct val="0"/>
        </a:spcBef>
        <a:spcAft>
          <a:spcPct val="0"/>
        </a:spcAft>
        <a:defRPr sz="5100">
          <a:solidFill>
            <a:schemeClr val="tx1"/>
          </a:solidFill>
          <a:latin typeface="+mj-lt"/>
          <a:ea typeface="+mj-ea"/>
          <a:cs typeface="+mj-cs"/>
          <a:sym typeface="Chalkboard" charset="0"/>
        </a:defRPr>
      </a:lvl1pPr>
      <a:lvl2pPr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2pPr>
      <a:lvl3pPr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3pPr>
      <a:lvl4pPr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4pPr>
      <a:lvl5pPr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5pPr>
      <a:lvl6pPr marL="321457"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6pPr>
      <a:lvl7pPr marL="642915"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7pPr>
      <a:lvl8pPr marL="964372"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8pPr>
      <a:lvl9pPr marL="1285829"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9pPr>
    </p:titleStyle>
    <p:bodyStyle>
      <a:lvl1pPr algn="ctr" rtl="0" eaLnBrk="1" fontAlgn="base" hangingPunct="1">
        <a:spcBef>
          <a:spcPct val="0"/>
        </a:spcBef>
        <a:spcAft>
          <a:spcPct val="0"/>
        </a:spcAft>
        <a:defRPr sz="2500">
          <a:solidFill>
            <a:schemeClr val="tx1"/>
          </a:solidFill>
          <a:latin typeface="+mn-lt"/>
          <a:ea typeface="+mn-ea"/>
          <a:cs typeface="+mn-cs"/>
          <a:sym typeface="Chalkboard" charset="0"/>
        </a:defRPr>
      </a:lvl1pPr>
      <a:lvl2pPr algn="ctr" rtl="0" eaLnBrk="1" fontAlgn="base" hangingPunct="1">
        <a:spcBef>
          <a:spcPct val="0"/>
        </a:spcBef>
        <a:spcAft>
          <a:spcPct val="0"/>
        </a:spcAft>
        <a:defRPr sz="2500">
          <a:solidFill>
            <a:schemeClr val="tx1"/>
          </a:solidFill>
          <a:latin typeface="+mn-lt"/>
          <a:ea typeface="+mn-ea"/>
          <a:cs typeface="+mn-cs"/>
          <a:sym typeface="Chalkboard" charset="0"/>
        </a:defRPr>
      </a:lvl2pPr>
      <a:lvl3pPr algn="ctr" rtl="0" eaLnBrk="1" fontAlgn="base" hangingPunct="1">
        <a:spcBef>
          <a:spcPct val="0"/>
        </a:spcBef>
        <a:spcAft>
          <a:spcPct val="0"/>
        </a:spcAft>
        <a:defRPr sz="2500">
          <a:solidFill>
            <a:schemeClr val="tx1"/>
          </a:solidFill>
          <a:latin typeface="+mn-lt"/>
          <a:ea typeface="+mn-ea"/>
          <a:cs typeface="+mn-cs"/>
          <a:sym typeface="Chalkboard" charset="0"/>
        </a:defRPr>
      </a:lvl3pPr>
      <a:lvl4pPr algn="ctr" rtl="0" eaLnBrk="1" fontAlgn="base" hangingPunct="1">
        <a:spcBef>
          <a:spcPct val="0"/>
        </a:spcBef>
        <a:spcAft>
          <a:spcPct val="0"/>
        </a:spcAft>
        <a:defRPr sz="2500">
          <a:solidFill>
            <a:schemeClr val="tx1"/>
          </a:solidFill>
          <a:latin typeface="+mn-lt"/>
          <a:ea typeface="+mn-ea"/>
          <a:cs typeface="+mn-cs"/>
          <a:sym typeface="Chalkboard" charset="0"/>
        </a:defRPr>
      </a:lvl4pPr>
      <a:lvl5pPr algn="ctr" rtl="0" eaLnBrk="1" fontAlgn="base" hangingPunct="1">
        <a:spcBef>
          <a:spcPct val="0"/>
        </a:spcBef>
        <a:spcAft>
          <a:spcPct val="0"/>
        </a:spcAft>
        <a:defRPr sz="2500">
          <a:solidFill>
            <a:schemeClr val="tx1"/>
          </a:solidFill>
          <a:latin typeface="+mn-lt"/>
          <a:ea typeface="+mn-ea"/>
          <a:cs typeface="+mn-cs"/>
          <a:sym typeface="Chalkboard" charset="0"/>
        </a:defRPr>
      </a:lvl5pPr>
      <a:lvl6pPr marL="321457" algn="ctr" rtl="0" eaLnBrk="1" fontAlgn="base" hangingPunct="1">
        <a:spcBef>
          <a:spcPct val="0"/>
        </a:spcBef>
        <a:spcAft>
          <a:spcPct val="0"/>
        </a:spcAft>
        <a:defRPr sz="2500">
          <a:solidFill>
            <a:schemeClr val="tx1"/>
          </a:solidFill>
          <a:latin typeface="+mn-lt"/>
          <a:ea typeface="+mn-ea"/>
          <a:cs typeface="+mn-cs"/>
          <a:sym typeface="Chalkboard" charset="0"/>
        </a:defRPr>
      </a:lvl6pPr>
      <a:lvl7pPr marL="642915" algn="ctr" rtl="0" eaLnBrk="1" fontAlgn="base" hangingPunct="1">
        <a:spcBef>
          <a:spcPct val="0"/>
        </a:spcBef>
        <a:spcAft>
          <a:spcPct val="0"/>
        </a:spcAft>
        <a:defRPr sz="2500">
          <a:solidFill>
            <a:schemeClr val="tx1"/>
          </a:solidFill>
          <a:latin typeface="+mn-lt"/>
          <a:ea typeface="+mn-ea"/>
          <a:cs typeface="+mn-cs"/>
          <a:sym typeface="Chalkboard" charset="0"/>
        </a:defRPr>
      </a:lvl7pPr>
      <a:lvl8pPr marL="964372" algn="ctr" rtl="0" eaLnBrk="1" fontAlgn="base" hangingPunct="1">
        <a:spcBef>
          <a:spcPct val="0"/>
        </a:spcBef>
        <a:spcAft>
          <a:spcPct val="0"/>
        </a:spcAft>
        <a:defRPr sz="2500">
          <a:solidFill>
            <a:schemeClr val="tx1"/>
          </a:solidFill>
          <a:latin typeface="+mn-lt"/>
          <a:ea typeface="+mn-ea"/>
          <a:cs typeface="+mn-cs"/>
          <a:sym typeface="Chalkboard" charset="0"/>
        </a:defRPr>
      </a:lvl8pPr>
      <a:lvl9pPr marL="1285829" algn="ctr" rtl="0" eaLnBrk="1" fontAlgn="base" hangingPunct="1">
        <a:spcBef>
          <a:spcPct val="0"/>
        </a:spcBef>
        <a:spcAft>
          <a:spcPct val="0"/>
        </a:spcAft>
        <a:defRPr sz="2500">
          <a:solidFill>
            <a:schemeClr val="tx1"/>
          </a:solidFill>
          <a:latin typeface="+mn-lt"/>
          <a:ea typeface="+mn-ea"/>
          <a:cs typeface="+mn-cs"/>
          <a:sym typeface="Chalkboard" charset="0"/>
        </a:defRPr>
      </a:lvl9pPr>
    </p:bodyStyle>
    <p:otherStyle>
      <a:defPPr>
        <a:defRPr lang="de-DE"/>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bwMode="auto">
          <a:xfrm>
            <a:off x="1190650" y="142875"/>
            <a:ext cx="9810751" cy="1785938"/>
          </a:xfrm>
          <a:prstGeom prst="rect">
            <a:avLst/>
          </a:prstGeom>
          <a:noFill/>
          <a:ln w="12700">
            <a:noFill/>
            <a:miter lim="800000"/>
            <a:headEnd/>
            <a:tailEnd/>
          </a:ln>
        </p:spPr>
        <p:txBody>
          <a:bodyPr vert="horz" wrap="square" lIns="35699" tIns="35699" rIns="35699" bIns="35699" numCol="1" anchor="ctr" anchorCtr="0" compatLnSpc="1">
            <a:prstTxWarp prst="textNoShape">
              <a:avLst/>
            </a:prstTxWarp>
          </a:bodyPr>
          <a:lstStyle/>
          <a:p>
            <a:pPr lvl="0"/>
            <a:r>
              <a:rPr lang="de-DE">
                <a:sym typeface="Chalkboard" charset="0"/>
              </a:rPr>
              <a:t>Titelmasterformat durch Klicken bearbeiten</a:t>
            </a:r>
            <a:endParaRPr lang="en-US">
              <a:sym typeface="Chalkboard" charset="0"/>
            </a:endParaRPr>
          </a:p>
        </p:txBody>
      </p:sp>
      <p:sp>
        <p:nvSpPr>
          <p:cNvPr id="9219" name="Rectangle 2"/>
          <p:cNvSpPr>
            <a:spLocks noGrp="1" noChangeArrowheads="1"/>
          </p:cNvSpPr>
          <p:nvPr>
            <p:ph type="body" idx="1"/>
          </p:nvPr>
        </p:nvSpPr>
        <p:spPr bwMode="auto">
          <a:xfrm>
            <a:off x="7131845" y="2071690"/>
            <a:ext cx="3869531" cy="4036219"/>
          </a:xfrm>
          <a:prstGeom prst="rect">
            <a:avLst/>
          </a:prstGeom>
          <a:noFill/>
          <a:ln w="12700">
            <a:noFill/>
            <a:miter lim="800000"/>
            <a:headEnd/>
            <a:tailEnd/>
          </a:ln>
        </p:spPr>
        <p:txBody>
          <a:bodyPr vert="horz" wrap="square" lIns="35699" tIns="35699" rIns="35699" bIns="35699" numCol="1" anchor="ctr" anchorCtr="0" compatLnSpc="1">
            <a:prstTxWarp prst="textNoShape">
              <a:avLst/>
            </a:prstTxWarp>
          </a:bodyPr>
          <a:lstStyle/>
          <a:p>
            <a:pPr lvl="0"/>
            <a:r>
              <a:rPr lang="de-DE">
                <a:sym typeface="Chalkboard" charset="0"/>
              </a:rPr>
              <a:t>Textmasterformate durch Klicken bearbeiten</a:t>
            </a:r>
          </a:p>
          <a:p>
            <a:pPr lvl="1"/>
            <a:r>
              <a:rPr lang="de-DE">
                <a:sym typeface="Chalkboard" charset="0"/>
              </a:rPr>
              <a:t>Zweite Ebene</a:t>
            </a:r>
          </a:p>
          <a:p>
            <a:pPr lvl="2"/>
            <a:r>
              <a:rPr lang="de-DE">
                <a:sym typeface="Chalkboard" charset="0"/>
              </a:rPr>
              <a:t>Dritte Ebene</a:t>
            </a:r>
          </a:p>
          <a:p>
            <a:pPr lvl="3"/>
            <a:r>
              <a:rPr lang="de-DE">
                <a:sym typeface="Chalkboard" charset="0"/>
              </a:rPr>
              <a:t>Vierte Ebene</a:t>
            </a:r>
          </a:p>
          <a:p>
            <a:pPr lvl="4"/>
            <a:r>
              <a:rPr lang="de-DE">
                <a:sym typeface="Chalkboard" charset="0"/>
              </a:rPr>
              <a:t>Fünfte Ebene</a:t>
            </a:r>
            <a:endParaRPr lang="en-US">
              <a:sym typeface="Chalkboard" charset="0"/>
            </a:endParaRPr>
          </a:p>
        </p:txBody>
      </p:sp>
    </p:spTree>
  </p:cSld>
  <p:clrMap bg1="dk2" tx1="lt1" bg2="dk1"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txStyles>
    <p:titleStyle>
      <a:lvl1pPr algn="ctr" rtl="0" eaLnBrk="1" fontAlgn="base" hangingPunct="1">
        <a:spcBef>
          <a:spcPct val="0"/>
        </a:spcBef>
        <a:spcAft>
          <a:spcPct val="0"/>
        </a:spcAft>
        <a:defRPr sz="5100">
          <a:solidFill>
            <a:schemeClr val="tx1"/>
          </a:solidFill>
          <a:latin typeface="+mj-lt"/>
          <a:ea typeface="+mj-ea"/>
          <a:cs typeface="+mj-cs"/>
          <a:sym typeface="Chalkboard" charset="0"/>
        </a:defRPr>
      </a:lvl1pPr>
      <a:lvl2pPr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2pPr>
      <a:lvl3pPr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3pPr>
      <a:lvl4pPr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4pPr>
      <a:lvl5pPr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5pPr>
      <a:lvl6pPr marL="321308"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6pPr>
      <a:lvl7pPr marL="642618"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7pPr>
      <a:lvl8pPr marL="963925"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8pPr>
      <a:lvl9pPr marL="1285237"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9pPr>
    </p:titleStyle>
    <p:bodyStyle>
      <a:lvl1pPr marL="571217" indent="-285610" algn="l" rtl="0" eaLnBrk="1" fontAlgn="base" hangingPunct="1">
        <a:spcBef>
          <a:spcPts val="2531"/>
        </a:spcBef>
        <a:spcAft>
          <a:spcPct val="0"/>
        </a:spcAft>
        <a:buSzPct val="66000"/>
        <a:buChar char="•"/>
        <a:defRPr sz="2200">
          <a:solidFill>
            <a:schemeClr val="tx1"/>
          </a:solidFill>
          <a:latin typeface="+mn-lt"/>
          <a:ea typeface="+mn-ea"/>
          <a:cs typeface="+mn-cs"/>
          <a:sym typeface="Chalkboard" charset="0"/>
        </a:defRPr>
      </a:lvl1pPr>
      <a:lvl2pPr marL="955002" indent="-285610" algn="l" rtl="0" eaLnBrk="1" fontAlgn="base" hangingPunct="1">
        <a:spcBef>
          <a:spcPts val="2531"/>
        </a:spcBef>
        <a:spcAft>
          <a:spcPct val="0"/>
        </a:spcAft>
        <a:buSzPct val="66000"/>
        <a:buChar char="•"/>
        <a:defRPr sz="2200">
          <a:solidFill>
            <a:schemeClr val="tx1"/>
          </a:solidFill>
          <a:latin typeface="+mn-lt"/>
          <a:ea typeface="+mn-ea"/>
          <a:cs typeface="+mn-cs"/>
          <a:sym typeface="Chalkboard" charset="0"/>
        </a:defRPr>
      </a:lvl2pPr>
      <a:lvl3pPr marL="1329864" indent="-285610" algn="l" rtl="0" eaLnBrk="1" fontAlgn="base" hangingPunct="1">
        <a:spcBef>
          <a:spcPts val="2531"/>
        </a:spcBef>
        <a:spcAft>
          <a:spcPct val="0"/>
        </a:spcAft>
        <a:buSzPct val="66000"/>
        <a:buChar char="•"/>
        <a:defRPr sz="2200">
          <a:solidFill>
            <a:schemeClr val="tx1"/>
          </a:solidFill>
          <a:latin typeface="+mn-lt"/>
          <a:ea typeface="+mn-ea"/>
          <a:cs typeface="+mn-cs"/>
          <a:sym typeface="Chalkboard" charset="0"/>
        </a:defRPr>
      </a:lvl3pPr>
      <a:lvl4pPr marL="1731500" indent="-285610" algn="l" rtl="0" eaLnBrk="1" fontAlgn="base" hangingPunct="1">
        <a:spcBef>
          <a:spcPts val="2531"/>
        </a:spcBef>
        <a:spcAft>
          <a:spcPct val="0"/>
        </a:spcAft>
        <a:buSzPct val="66000"/>
        <a:buChar char="•"/>
        <a:defRPr sz="2200">
          <a:solidFill>
            <a:schemeClr val="tx1"/>
          </a:solidFill>
          <a:latin typeface="+mn-lt"/>
          <a:ea typeface="+mn-ea"/>
          <a:cs typeface="+mn-cs"/>
          <a:sym typeface="Chalkboard" charset="0"/>
        </a:defRPr>
      </a:lvl4pPr>
      <a:lvl5pPr marL="2142062" indent="-285610" algn="l" rtl="0" eaLnBrk="1" fontAlgn="base" hangingPunct="1">
        <a:spcBef>
          <a:spcPts val="2531"/>
        </a:spcBef>
        <a:spcAft>
          <a:spcPct val="0"/>
        </a:spcAft>
        <a:buSzPct val="66000"/>
        <a:buChar char="•"/>
        <a:defRPr sz="2200">
          <a:solidFill>
            <a:schemeClr val="tx1"/>
          </a:solidFill>
          <a:latin typeface="+mn-lt"/>
          <a:ea typeface="+mn-ea"/>
          <a:cs typeface="+mn-cs"/>
          <a:sym typeface="Chalkboard" charset="0"/>
        </a:defRPr>
      </a:lvl5pPr>
      <a:lvl6pPr marL="2463372" indent="-285610" algn="l" rtl="0" eaLnBrk="1" fontAlgn="base" hangingPunct="1">
        <a:spcBef>
          <a:spcPts val="2531"/>
        </a:spcBef>
        <a:spcAft>
          <a:spcPct val="0"/>
        </a:spcAft>
        <a:buSzPct val="66000"/>
        <a:buChar char="•"/>
        <a:defRPr sz="2200">
          <a:solidFill>
            <a:schemeClr val="tx1"/>
          </a:solidFill>
          <a:latin typeface="+mn-lt"/>
          <a:ea typeface="+mn-ea"/>
          <a:cs typeface="+mn-cs"/>
          <a:sym typeface="Chalkboard" charset="0"/>
        </a:defRPr>
      </a:lvl6pPr>
      <a:lvl7pPr marL="2784685" indent="-285610" algn="l" rtl="0" eaLnBrk="1" fontAlgn="base" hangingPunct="1">
        <a:spcBef>
          <a:spcPts val="2531"/>
        </a:spcBef>
        <a:spcAft>
          <a:spcPct val="0"/>
        </a:spcAft>
        <a:buSzPct val="66000"/>
        <a:buChar char="•"/>
        <a:defRPr sz="2200">
          <a:solidFill>
            <a:schemeClr val="tx1"/>
          </a:solidFill>
          <a:latin typeface="+mn-lt"/>
          <a:ea typeface="+mn-ea"/>
          <a:cs typeface="+mn-cs"/>
          <a:sym typeface="Chalkboard" charset="0"/>
        </a:defRPr>
      </a:lvl7pPr>
      <a:lvl8pPr marL="3105990" indent="-285610" algn="l" rtl="0" eaLnBrk="1" fontAlgn="base" hangingPunct="1">
        <a:spcBef>
          <a:spcPts val="2531"/>
        </a:spcBef>
        <a:spcAft>
          <a:spcPct val="0"/>
        </a:spcAft>
        <a:buSzPct val="66000"/>
        <a:buChar char="•"/>
        <a:defRPr sz="2200">
          <a:solidFill>
            <a:schemeClr val="tx1"/>
          </a:solidFill>
          <a:latin typeface="+mn-lt"/>
          <a:ea typeface="+mn-ea"/>
          <a:cs typeface="+mn-cs"/>
          <a:sym typeface="Chalkboard" charset="0"/>
        </a:defRPr>
      </a:lvl8pPr>
      <a:lvl9pPr marL="3427300" indent="-285610" algn="l" rtl="0" eaLnBrk="1" fontAlgn="base" hangingPunct="1">
        <a:spcBef>
          <a:spcPts val="2531"/>
        </a:spcBef>
        <a:spcAft>
          <a:spcPct val="0"/>
        </a:spcAft>
        <a:buSzPct val="66000"/>
        <a:buChar char="•"/>
        <a:defRPr sz="2200">
          <a:solidFill>
            <a:schemeClr val="tx1"/>
          </a:solidFill>
          <a:latin typeface="+mn-lt"/>
          <a:ea typeface="+mn-ea"/>
          <a:cs typeface="+mn-cs"/>
          <a:sym typeface="Chalkboard" charset="0"/>
        </a:defRPr>
      </a:lvl9pPr>
    </p:bodyStyle>
    <p:otherStyle>
      <a:defPPr>
        <a:defRPr lang="de-DE"/>
      </a:defPPr>
      <a:lvl1pPr marL="0" algn="l" defTabSz="642618" rtl="0" eaLnBrk="1" latinLnBrk="0" hangingPunct="1">
        <a:defRPr sz="1300" kern="1200">
          <a:solidFill>
            <a:schemeClr val="tx1"/>
          </a:solidFill>
          <a:latin typeface="+mn-lt"/>
          <a:ea typeface="+mn-ea"/>
          <a:cs typeface="+mn-cs"/>
        </a:defRPr>
      </a:lvl1pPr>
      <a:lvl2pPr marL="321308" algn="l" defTabSz="642618" rtl="0" eaLnBrk="1" latinLnBrk="0" hangingPunct="1">
        <a:defRPr sz="1300" kern="1200">
          <a:solidFill>
            <a:schemeClr val="tx1"/>
          </a:solidFill>
          <a:latin typeface="+mn-lt"/>
          <a:ea typeface="+mn-ea"/>
          <a:cs typeface="+mn-cs"/>
        </a:defRPr>
      </a:lvl2pPr>
      <a:lvl3pPr marL="642618" algn="l" defTabSz="642618" rtl="0" eaLnBrk="1" latinLnBrk="0" hangingPunct="1">
        <a:defRPr sz="1300" kern="1200">
          <a:solidFill>
            <a:schemeClr val="tx1"/>
          </a:solidFill>
          <a:latin typeface="+mn-lt"/>
          <a:ea typeface="+mn-ea"/>
          <a:cs typeface="+mn-cs"/>
        </a:defRPr>
      </a:lvl3pPr>
      <a:lvl4pPr marL="963925" algn="l" defTabSz="642618" rtl="0" eaLnBrk="1" latinLnBrk="0" hangingPunct="1">
        <a:defRPr sz="1300" kern="1200">
          <a:solidFill>
            <a:schemeClr val="tx1"/>
          </a:solidFill>
          <a:latin typeface="+mn-lt"/>
          <a:ea typeface="+mn-ea"/>
          <a:cs typeface="+mn-cs"/>
        </a:defRPr>
      </a:lvl4pPr>
      <a:lvl5pPr marL="1285237" algn="l" defTabSz="642618" rtl="0" eaLnBrk="1" latinLnBrk="0" hangingPunct="1">
        <a:defRPr sz="1300" kern="1200">
          <a:solidFill>
            <a:schemeClr val="tx1"/>
          </a:solidFill>
          <a:latin typeface="+mn-lt"/>
          <a:ea typeface="+mn-ea"/>
          <a:cs typeface="+mn-cs"/>
        </a:defRPr>
      </a:lvl5pPr>
      <a:lvl6pPr marL="1606546" algn="l" defTabSz="642618" rtl="0" eaLnBrk="1" latinLnBrk="0" hangingPunct="1">
        <a:defRPr sz="1300" kern="1200">
          <a:solidFill>
            <a:schemeClr val="tx1"/>
          </a:solidFill>
          <a:latin typeface="+mn-lt"/>
          <a:ea typeface="+mn-ea"/>
          <a:cs typeface="+mn-cs"/>
        </a:defRPr>
      </a:lvl6pPr>
      <a:lvl7pPr marL="1927855" algn="l" defTabSz="642618" rtl="0" eaLnBrk="1" latinLnBrk="0" hangingPunct="1">
        <a:defRPr sz="1300" kern="1200">
          <a:solidFill>
            <a:schemeClr val="tx1"/>
          </a:solidFill>
          <a:latin typeface="+mn-lt"/>
          <a:ea typeface="+mn-ea"/>
          <a:cs typeface="+mn-cs"/>
        </a:defRPr>
      </a:lvl7pPr>
      <a:lvl8pPr marL="2249166" algn="l" defTabSz="642618" rtl="0" eaLnBrk="1" latinLnBrk="0" hangingPunct="1">
        <a:defRPr sz="1300" kern="1200">
          <a:solidFill>
            <a:schemeClr val="tx1"/>
          </a:solidFill>
          <a:latin typeface="+mn-lt"/>
          <a:ea typeface="+mn-ea"/>
          <a:cs typeface="+mn-cs"/>
        </a:defRPr>
      </a:lvl8pPr>
      <a:lvl9pPr marL="2570475" algn="l" defTabSz="642618" rtl="0" eaLnBrk="1" latinLnBrk="0" hangingPunct="1">
        <a:defRPr sz="13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body" idx="1"/>
          </p:nvPr>
        </p:nvSpPr>
        <p:spPr bwMode="auto">
          <a:xfrm>
            <a:off x="1190653" y="750106"/>
            <a:ext cx="9810751" cy="5357813"/>
          </a:xfrm>
          <a:prstGeom prst="rect">
            <a:avLst/>
          </a:prstGeom>
          <a:noFill/>
          <a:ln w="12700">
            <a:noFill/>
            <a:miter lim="800000"/>
            <a:headEnd/>
            <a:tailEnd/>
          </a:ln>
        </p:spPr>
        <p:txBody>
          <a:bodyPr vert="horz" wrap="square" lIns="35697" tIns="35697" rIns="35697" bIns="35697" numCol="1" anchor="ctr" anchorCtr="0" compatLnSpc="1">
            <a:prstTxWarp prst="textNoShape">
              <a:avLst/>
            </a:prstTxWarp>
          </a:bodyPr>
          <a:lstStyle/>
          <a:p>
            <a:pPr lvl="0"/>
            <a:r>
              <a:rPr lang="de-DE">
                <a:sym typeface="Chalkboard" charset="0"/>
              </a:rPr>
              <a:t>Textmasterformate durch Klicken bearbeiten</a:t>
            </a:r>
          </a:p>
          <a:p>
            <a:pPr lvl="1"/>
            <a:r>
              <a:rPr lang="de-DE">
                <a:sym typeface="Chalkboard" charset="0"/>
              </a:rPr>
              <a:t>Zweite Ebene</a:t>
            </a:r>
          </a:p>
          <a:p>
            <a:pPr lvl="2"/>
            <a:r>
              <a:rPr lang="de-DE">
                <a:sym typeface="Chalkboard" charset="0"/>
              </a:rPr>
              <a:t>Dritte Ebene</a:t>
            </a:r>
          </a:p>
          <a:p>
            <a:pPr lvl="3"/>
            <a:r>
              <a:rPr lang="de-DE">
                <a:sym typeface="Chalkboard" charset="0"/>
              </a:rPr>
              <a:t>Vierte Ebene</a:t>
            </a:r>
          </a:p>
          <a:p>
            <a:pPr lvl="4"/>
            <a:r>
              <a:rPr lang="de-DE">
                <a:sym typeface="Chalkboard" charset="0"/>
              </a:rPr>
              <a:t>Fünfte Ebene</a:t>
            </a:r>
            <a:endParaRPr lang="en-US">
              <a:sym typeface="Chalkboard" charset="0"/>
            </a:endParaRPr>
          </a:p>
        </p:txBody>
      </p:sp>
    </p:spTree>
  </p:cSld>
  <p:clrMap bg1="dk2" tx1="lt1" bg2="dk1"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txStyles>
    <p:titleStyle>
      <a:lvl1pPr algn="ctr" rtl="0" eaLnBrk="1" fontAlgn="base" hangingPunct="1">
        <a:spcBef>
          <a:spcPct val="0"/>
        </a:spcBef>
        <a:spcAft>
          <a:spcPct val="0"/>
        </a:spcAft>
        <a:defRPr sz="5100">
          <a:solidFill>
            <a:schemeClr val="tx1"/>
          </a:solidFill>
          <a:latin typeface="+mj-lt"/>
          <a:ea typeface="+mj-ea"/>
          <a:cs typeface="+mj-cs"/>
          <a:sym typeface="Chalkboard" charset="0"/>
        </a:defRPr>
      </a:lvl1pPr>
      <a:lvl2pPr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2pPr>
      <a:lvl3pPr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3pPr>
      <a:lvl4pPr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4pPr>
      <a:lvl5pPr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5pPr>
      <a:lvl6pPr marL="321291"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6pPr>
      <a:lvl7pPr marL="642585"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7pPr>
      <a:lvl8pPr marL="963876"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8pPr>
      <a:lvl9pPr marL="1285171"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9pPr>
    </p:titleStyle>
    <p:bodyStyle>
      <a:lvl1pPr marL="591271" indent="-305674" algn="l" rtl="0" eaLnBrk="1" fontAlgn="base" hangingPunct="1">
        <a:spcBef>
          <a:spcPts val="4219"/>
        </a:spcBef>
        <a:spcAft>
          <a:spcPct val="0"/>
        </a:spcAft>
        <a:buSzPct val="66000"/>
        <a:buChar char="•"/>
        <a:defRPr sz="2500">
          <a:solidFill>
            <a:schemeClr val="tx1"/>
          </a:solidFill>
          <a:latin typeface="+mn-lt"/>
          <a:ea typeface="+mn-ea"/>
          <a:cs typeface="+mn-cs"/>
          <a:sym typeface="Chalkboard" charset="0"/>
        </a:defRPr>
      </a:lvl1pPr>
      <a:lvl2pPr marL="975034" indent="-305674" algn="l" rtl="0" eaLnBrk="1" fontAlgn="base" hangingPunct="1">
        <a:spcBef>
          <a:spcPts val="4219"/>
        </a:spcBef>
        <a:spcAft>
          <a:spcPct val="0"/>
        </a:spcAft>
        <a:buSzPct val="66000"/>
        <a:buChar char="•"/>
        <a:defRPr sz="2500">
          <a:solidFill>
            <a:schemeClr val="tx1"/>
          </a:solidFill>
          <a:latin typeface="+mn-lt"/>
          <a:ea typeface="+mn-ea"/>
          <a:cs typeface="+mn-cs"/>
          <a:sym typeface="Chalkboard" charset="0"/>
        </a:defRPr>
      </a:lvl2pPr>
      <a:lvl3pPr marL="1349877" indent="-305674" algn="l" rtl="0" eaLnBrk="1" fontAlgn="base" hangingPunct="1">
        <a:spcBef>
          <a:spcPts val="4219"/>
        </a:spcBef>
        <a:spcAft>
          <a:spcPct val="0"/>
        </a:spcAft>
        <a:buSzPct val="66000"/>
        <a:buChar char="•"/>
        <a:defRPr sz="2500">
          <a:solidFill>
            <a:schemeClr val="tx1"/>
          </a:solidFill>
          <a:latin typeface="+mn-lt"/>
          <a:ea typeface="+mn-ea"/>
          <a:cs typeface="+mn-cs"/>
          <a:sym typeface="Chalkboard" charset="0"/>
        </a:defRPr>
      </a:lvl3pPr>
      <a:lvl4pPr marL="1751490" indent="-305674" algn="l" rtl="0" eaLnBrk="1" fontAlgn="base" hangingPunct="1">
        <a:spcBef>
          <a:spcPts val="4219"/>
        </a:spcBef>
        <a:spcAft>
          <a:spcPct val="0"/>
        </a:spcAft>
        <a:buSzPct val="66000"/>
        <a:buChar char="•"/>
        <a:defRPr sz="2500">
          <a:solidFill>
            <a:schemeClr val="tx1"/>
          </a:solidFill>
          <a:latin typeface="+mn-lt"/>
          <a:ea typeface="+mn-ea"/>
          <a:cs typeface="+mn-cs"/>
          <a:sym typeface="Chalkboard" charset="0"/>
        </a:defRPr>
      </a:lvl4pPr>
      <a:lvl5pPr marL="2162031" indent="-305674" algn="l" rtl="0" eaLnBrk="1" fontAlgn="base" hangingPunct="1">
        <a:spcBef>
          <a:spcPts val="4219"/>
        </a:spcBef>
        <a:spcAft>
          <a:spcPct val="0"/>
        </a:spcAft>
        <a:buSzPct val="66000"/>
        <a:buChar char="•"/>
        <a:defRPr sz="2500">
          <a:solidFill>
            <a:schemeClr val="tx1"/>
          </a:solidFill>
          <a:latin typeface="+mn-lt"/>
          <a:ea typeface="+mn-ea"/>
          <a:cs typeface="+mn-cs"/>
          <a:sym typeface="Chalkboard" charset="0"/>
        </a:defRPr>
      </a:lvl5pPr>
      <a:lvl6pPr marL="2483327" indent="-305674" algn="l" rtl="0" eaLnBrk="1" fontAlgn="base" hangingPunct="1">
        <a:spcBef>
          <a:spcPts val="4219"/>
        </a:spcBef>
        <a:spcAft>
          <a:spcPct val="0"/>
        </a:spcAft>
        <a:buSzPct val="66000"/>
        <a:buChar char="•"/>
        <a:defRPr sz="2500">
          <a:solidFill>
            <a:schemeClr val="tx1"/>
          </a:solidFill>
          <a:latin typeface="+mn-lt"/>
          <a:ea typeface="+mn-ea"/>
          <a:cs typeface="+mn-cs"/>
          <a:sym typeface="Chalkboard" charset="0"/>
        </a:defRPr>
      </a:lvl6pPr>
      <a:lvl7pPr marL="2804619" indent="-305674" algn="l" rtl="0" eaLnBrk="1" fontAlgn="base" hangingPunct="1">
        <a:spcBef>
          <a:spcPts val="4219"/>
        </a:spcBef>
        <a:spcAft>
          <a:spcPct val="0"/>
        </a:spcAft>
        <a:buSzPct val="66000"/>
        <a:buChar char="•"/>
        <a:defRPr sz="2500">
          <a:solidFill>
            <a:schemeClr val="tx1"/>
          </a:solidFill>
          <a:latin typeface="+mn-lt"/>
          <a:ea typeface="+mn-ea"/>
          <a:cs typeface="+mn-cs"/>
          <a:sym typeface="Chalkboard" charset="0"/>
        </a:defRPr>
      </a:lvl7pPr>
      <a:lvl8pPr marL="3125912" indent="-305674" algn="l" rtl="0" eaLnBrk="1" fontAlgn="base" hangingPunct="1">
        <a:spcBef>
          <a:spcPts val="4219"/>
        </a:spcBef>
        <a:spcAft>
          <a:spcPct val="0"/>
        </a:spcAft>
        <a:buSzPct val="66000"/>
        <a:buChar char="•"/>
        <a:defRPr sz="2500">
          <a:solidFill>
            <a:schemeClr val="tx1"/>
          </a:solidFill>
          <a:latin typeface="+mn-lt"/>
          <a:ea typeface="+mn-ea"/>
          <a:cs typeface="+mn-cs"/>
          <a:sym typeface="Chalkboard" charset="0"/>
        </a:defRPr>
      </a:lvl8pPr>
      <a:lvl9pPr marL="3447204" indent="-305674" algn="l" rtl="0" eaLnBrk="1" fontAlgn="base" hangingPunct="1">
        <a:spcBef>
          <a:spcPts val="4219"/>
        </a:spcBef>
        <a:spcAft>
          <a:spcPct val="0"/>
        </a:spcAft>
        <a:buSzPct val="66000"/>
        <a:buChar char="•"/>
        <a:defRPr sz="2500">
          <a:solidFill>
            <a:schemeClr val="tx1"/>
          </a:solidFill>
          <a:latin typeface="+mn-lt"/>
          <a:ea typeface="+mn-ea"/>
          <a:cs typeface="+mn-cs"/>
          <a:sym typeface="Chalkboard" charset="0"/>
        </a:defRPr>
      </a:lvl9pPr>
    </p:bodyStyle>
    <p:otherStyle>
      <a:defPPr>
        <a:defRPr lang="de-DE"/>
      </a:defPPr>
      <a:lvl1pPr marL="0" algn="l" defTabSz="642585" rtl="0" eaLnBrk="1" latinLnBrk="0" hangingPunct="1">
        <a:defRPr sz="1300" kern="1200">
          <a:solidFill>
            <a:schemeClr val="tx1"/>
          </a:solidFill>
          <a:latin typeface="+mn-lt"/>
          <a:ea typeface="+mn-ea"/>
          <a:cs typeface="+mn-cs"/>
        </a:defRPr>
      </a:lvl1pPr>
      <a:lvl2pPr marL="321291" algn="l" defTabSz="642585" rtl="0" eaLnBrk="1" latinLnBrk="0" hangingPunct="1">
        <a:defRPr sz="1300" kern="1200">
          <a:solidFill>
            <a:schemeClr val="tx1"/>
          </a:solidFill>
          <a:latin typeface="+mn-lt"/>
          <a:ea typeface="+mn-ea"/>
          <a:cs typeface="+mn-cs"/>
        </a:defRPr>
      </a:lvl2pPr>
      <a:lvl3pPr marL="642585" algn="l" defTabSz="642585" rtl="0" eaLnBrk="1" latinLnBrk="0" hangingPunct="1">
        <a:defRPr sz="1300" kern="1200">
          <a:solidFill>
            <a:schemeClr val="tx1"/>
          </a:solidFill>
          <a:latin typeface="+mn-lt"/>
          <a:ea typeface="+mn-ea"/>
          <a:cs typeface="+mn-cs"/>
        </a:defRPr>
      </a:lvl3pPr>
      <a:lvl4pPr marL="963876" algn="l" defTabSz="642585" rtl="0" eaLnBrk="1" latinLnBrk="0" hangingPunct="1">
        <a:defRPr sz="1300" kern="1200">
          <a:solidFill>
            <a:schemeClr val="tx1"/>
          </a:solidFill>
          <a:latin typeface="+mn-lt"/>
          <a:ea typeface="+mn-ea"/>
          <a:cs typeface="+mn-cs"/>
        </a:defRPr>
      </a:lvl4pPr>
      <a:lvl5pPr marL="1285171" algn="l" defTabSz="642585" rtl="0" eaLnBrk="1" latinLnBrk="0" hangingPunct="1">
        <a:defRPr sz="1300" kern="1200">
          <a:solidFill>
            <a:schemeClr val="tx1"/>
          </a:solidFill>
          <a:latin typeface="+mn-lt"/>
          <a:ea typeface="+mn-ea"/>
          <a:cs typeface="+mn-cs"/>
        </a:defRPr>
      </a:lvl5pPr>
      <a:lvl6pPr marL="1606464" algn="l" defTabSz="642585" rtl="0" eaLnBrk="1" latinLnBrk="0" hangingPunct="1">
        <a:defRPr sz="1300" kern="1200">
          <a:solidFill>
            <a:schemeClr val="tx1"/>
          </a:solidFill>
          <a:latin typeface="+mn-lt"/>
          <a:ea typeface="+mn-ea"/>
          <a:cs typeface="+mn-cs"/>
        </a:defRPr>
      </a:lvl6pPr>
      <a:lvl7pPr marL="1927756" algn="l" defTabSz="642585" rtl="0" eaLnBrk="1" latinLnBrk="0" hangingPunct="1">
        <a:defRPr sz="1300" kern="1200">
          <a:solidFill>
            <a:schemeClr val="tx1"/>
          </a:solidFill>
          <a:latin typeface="+mn-lt"/>
          <a:ea typeface="+mn-ea"/>
          <a:cs typeface="+mn-cs"/>
        </a:defRPr>
      </a:lvl7pPr>
      <a:lvl8pPr marL="2249051" algn="l" defTabSz="642585" rtl="0" eaLnBrk="1" latinLnBrk="0" hangingPunct="1">
        <a:defRPr sz="1300" kern="1200">
          <a:solidFill>
            <a:schemeClr val="tx1"/>
          </a:solidFill>
          <a:latin typeface="+mn-lt"/>
          <a:ea typeface="+mn-ea"/>
          <a:cs typeface="+mn-cs"/>
        </a:defRPr>
      </a:lvl8pPr>
      <a:lvl9pPr marL="2570344" algn="l" defTabSz="642585"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1190629" y="5179222"/>
            <a:ext cx="9810751" cy="1285875"/>
          </a:xfrm>
          <a:prstGeom prst="rect">
            <a:avLst/>
          </a:prstGeom>
          <a:noFill/>
          <a:ln w="12700">
            <a:noFill/>
            <a:miter lim="800000"/>
            <a:headEnd/>
            <a:tailEnd/>
          </a:ln>
        </p:spPr>
        <p:txBody>
          <a:bodyPr vert="horz" wrap="square" lIns="35715" tIns="35715" rIns="35715" bIns="35715" numCol="1" anchor="ctr" anchorCtr="0" compatLnSpc="1">
            <a:prstTxWarp prst="textNoShape">
              <a:avLst/>
            </a:prstTxWarp>
          </a:bodyPr>
          <a:lstStyle/>
          <a:p>
            <a:pPr lvl="0"/>
            <a:r>
              <a:rPr lang="de-DE">
                <a:sym typeface="Chalkboard" charset="0"/>
              </a:rPr>
              <a:t>Titelmasterformat durch Klicken bearbeiten</a:t>
            </a:r>
            <a:endParaRPr lang="en-US">
              <a:sym typeface="Chalkboard" charset="0"/>
            </a:endParaRPr>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1" fontAlgn="base" hangingPunct="1">
        <a:spcBef>
          <a:spcPct val="0"/>
        </a:spcBef>
        <a:spcAft>
          <a:spcPct val="0"/>
        </a:spcAft>
        <a:defRPr sz="5100">
          <a:solidFill>
            <a:schemeClr val="tx1"/>
          </a:solidFill>
          <a:latin typeface="+mj-lt"/>
          <a:ea typeface="+mj-ea"/>
          <a:cs typeface="+mj-cs"/>
          <a:sym typeface="Chalkboard" charset="0"/>
        </a:defRPr>
      </a:lvl1pPr>
      <a:lvl2pPr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2pPr>
      <a:lvl3pPr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3pPr>
      <a:lvl4pPr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4pPr>
      <a:lvl5pPr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5pPr>
      <a:lvl6pPr marL="321440"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6pPr>
      <a:lvl7pPr marL="642882"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7pPr>
      <a:lvl8pPr marL="964323"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8pPr>
      <a:lvl9pPr marL="1285763"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9pPr>
    </p:titleStyle>
    <p:bodyStyle>
      <a:lvl1pPr algn="ctr" rtl="0" eaLnBrk="1" fontAlgn="base" hangingPunct="1">
        <a:spcBef>
          <a:spcPct val="0"/>
        </a:spcBef>
        <a:spcAft>
          <a:spcPct val="0"/>
        </a:spcAft>
        <a:defRPr sz="2200">
          <a:solidFill>
            <a:schemeClr val="tx1"/>
          </a:solidFill>
          <a:latin typeface="+mn-lt"/>
          <a:ea typeface="+mn-ea"/>
          <a:cs typeface="+mn-cs"/>
          <a:sym typeface="Chalkboard" charset="0"/>
        </a:defRPr>
      </a:lvl1pPr>
      <a:lvl2pPr algn="ctr" rtl="0" eaLnBrk="1" fontAlgn="base" hangingPunct="1">
        <a:spcBef>
          <a:spcPct val="0"/>
        </a:spcBef>
        <a:spcAft>
          <a:spcPct val="0"/>
        </a:spcAft>
        <a:defRPr sz="2200">
          <a:solidFill>
            <a:schemeClr val="tx1"/>
          </a:solidFill>
          <a:latin typeface="+mn-lt"/>
          <a:ea typeface="+mn-ea"/>
          <a:cs typeface="+mn-cs"/>
          <a:sym typeface="Chalkboard" charset="0"/>
        </a:defRPr>
      </a:lvl2pPr>
      <a:lvl3pPr algn="ctr" rtl="0" eaLnBrk="1" fontAlgn="base" hangingPunct="1">
        <a:spcBef>
          <a:spcPct val="0"/>
        </a:spcBef>
        <a:spcAft>
          <a:spcPct val="0"/>
        </a:spcAft>
        <a:defRPr sz="2200">
          <a:solidFill>
            <a:schemeClr val="tx1"/>
          </a:solidFill>
          <a:latin typeface="+mn-lt"/>
          <a:ea typeface="+mn-ea"/>
          <a:cs typeface="+mn-cs"/>
          <a:sym typeface="Chalkboard" charset="0"/>
        </a:defRPr>
      </a:lvl3pPr>
      <a:lvl4pPr algn="ctr" rtl="0" eaLnBrk="1" fontAlgn="base" hangingPunct="1">
        <a:spcBef>
          <a:spcPct val="0"/>
        </a:spcBef>
        <a:spcAft>
          <a:spcPct val="0"/>
        </a:spcAft>
        <a:defRPr sz="2200">
          <a:solidFill>
            <a:schemeClr val="tx1"/>
          </a:solidFill>
          <a:latin typeface="+mn-lt"/>
          <a:ea typeface="+mn-ea"/>
          <a:cs typeface="+mn-cs"/>
          <a:sym typeface="Chalkboard" charset="0"/>
        </a:defRPr>
      </a:lvl4pPr>
      <a:lvl5pPr algn="ctr" rtl="0" eaLnBrk="1" fontAlgn="base" hangingPunct="1">
        <a:spcBef>
          <a:spcPct val="0"/>
        </a:spcBef>
        <a:spcAft>
          <a:spcPct val="0"/>
        </a:spcAft>
        <a:defRPr sz="2200">
          <a:solidFill>
            <a:schemeClr val="tx1"/>
          </a:solidFill>
          <a:latin typeface="+mn-lt"/>
          <a:ea typeface="+mn-ea"/>
          <a:cs typeface="+mn-cs"/>
          <a:sym typeface="Chalkboard" charset="0"/>
        </a:defRPr>
      </a:lvl5pPr>
      <a:lvl6pPr marL="321440" algn="ctr" rtl="0" eaLnBrk="1" fontAlgn="base" hangingPunct="1">
        <a:spcBef>
          <a:spcPct val="0"/>
        </a:spcBef>
        <a:spcAft>
          <a:spcPct val="0"/>
        </a:spcAft>
        <a:defRPr sz="2200">
          <a:solidFill>
            <a:schemeClr val="tx1"/>
          </a:solidFill>
          <a:latin typeface="+mn-lt"/>
          <a:ea typeface="+mn-ea"/>
          <a:cs typeface="+mn-cs"/>
          <a:sym typeface="Chalkboard" charset="0"/>
        </a:defRPr>
      </a:lvl6pPr>
      <a:lvl7pPr marL="642882" algn="ctr" rtl="0" eaLnBrk="1" fontAlgn="base" hangingPunct="1">
        <a:spcBef>
          <a:spcPct val="0"/>
        </a:spcBef>
        <a:spcAft>
          <a:spcPct val="0"/>
        </a:spcAft>
        <a:defRPr sz="2200">
          <a:solidFill>
            <a:schemeClr val="tx1"/>
          </a:solidFill>
          <a:latin typeface="+mn-lt"/>
          <a:ea typeface="+mn-ea"/>
          <a:cs typeface="+mn-cs"/>
          <a:sym typeface="Chalkboard" charset="0"/>
        </a:defRPr>
      </a:lvl7pPr>
      <a:lvl8pPr marL="964323" algn="ctr" rtl="0" eaLnBrk="1" fontAlgn="base" hangingPunct="1">
        <a:spcBef>
          <a:spcPct val="0"/>
        </a:spcBef>
        <a:spcAft>
          <a:spcPct val="0"/>
        </a:spcAft>
        <a:defRPr sz="2200">
          <a:solidFill>
            <a:schemeClr val="tx1"/>
          </a:solidFill>
          <a:latin typeface="+mn-lt"/>
          <a:ea typeface="+mn-ea"/>
          <a:cs typeface="+mn-cs"/>
          <a:sym typeface="Chalkboard" charset="0"/>
        </a:defRPr>
      </a:lvl8pPr>
      <a:lvl9pPr marL="1285763" algn="ctr" rtl="0" eaLnBrk="1" fontAlgn="base" hangingPunct="1">
        <a:spcBef>
          <a:spcPct val="0"/>
        </a:spcBef>
        <a:spcAft>
          <a:spcPct val="0"/>
        </a:spcAft>
        <a:defRPr sz="2200">
          <a:solidFill>
            <a:schemeClr val="tx1"/>
          </a:solidFill>
          <a:latin typeface="+mn-lt"/>
          <a:ea typeface="+mn-ea"/>
          <a:cs typeface="+mn-cs"/>
          <a:sym typeface="Chalkboard" charset="0"/>
        </a:defRPr>
      </a:lvl9pPr>
    </p:bodyStyle>
    <p:otherStyle>
      <a:defPPr>
        <a:defRPr lang="de-DE"/>
      </a:defPPr>
      <a:lvl1pPr marL="0" algn="l" defTabSz="642882" rtl="0" eaLnBrk="1" latinLnBrk="0" hangingPunct="1">
        <a:defRPr sz="1300" kern="1200">
          <a:solidFill>
            <a:schemeClr val="tx1"/>
          </a:solidFill>
          <a:latin typeface="+mn-lt"/>
          <a:ea typeface="+mn-ea"/>
          <a:cs typeface="+mn-cs"/>
        </a:defRPr>
      </a:lvl1pPr>
      <a:lvl2pPr marL="321440" algn="l" defTabSz="642882" rtl="0" eaLnBrk="1" latinLnBrk="0" hangingPunct="1">
        <a:defRPr sz="1300" kern="1200">
          <a:solidFill>
            <a:schemeClr val="tx1"/>
          </a:solidFill>
          <a:latin typeface="+mn-lt"/>
          <a:ea typeface="+mn-ea"/>
          <a:cs typeface="+mn-cs"/>
        </a:defRPr>
      </a:lvl2pPr>
      <a:lvl3pPr marL="642882" algn="l" defTabSz="642882" rtl="0" eaLnBrk="1" latinLnBrk="0" hangingPunct="1">
        <a:defRPr sz="1300" kern="1200">
          <a:solidFill>
            <a:schemeClr val="tx1"/>
          </a:solidFill>
          <a:latin typeface="+mn-lt"/>
          <a:ea typeface="+mn-ea"/>
          <a:cs typeface="+mn-cs"/>
        </a:defRPr>
      </a:lvl3pPr>
      <a:lvl4pPr marL="964323" algn="l" defTabSz="642882" rtl="0" eaLnBrk="1" latinLnBrk="0" hangingPunct="1">
        <a:defRPr sz="1300" kern="1200">
          <a:solidFill>
            <a:schemeClr val="tx1"/>
          </a:solidFill>
          <a:latin typeface="+mn-lt"/>
          <a:ea typeface="+mn-ea"/>
          <a:cs typeface="+mn-cs"/>
        </a:defRPr>
      </a:lvl4pPr>
      <a:lvl5pPr marL="1285763" algn="l" defTabSz="642882" rtl="0" eaLnBrk="1" latinLnBrk="0" hangingPunct="1">
        <a:defRPr sz="1300" kern="1200">
          <a:solidFill>
            <a:schemeClr val="tx1"/>
          </a:solidFill>
          <a:latin typeface="+mn-lt"/>
          <a:ea typeface="+mn-ea"/>
          <a:cs typeface="+mn-cs"/>
        </a:defRPr>
      </a:lvl5pPr>
      <a:lvl6pPr marL="1607205" algn="l" defTabSz="642882" rtl="0" eaLnBrk="1" latinLnBrk="0" hangingPunct="1">
        <a:defRPr sz="1300" kern="1200">
          <a:solidFill>
            <a:schemeClr val="tx1"/>
          </a:solidFill>
          <a:latin typeface="+mn-lt"/>
          <a:ea typeface="+mn-ea"/>
          <a:cs typeface="+mn-cs"/>
        </a:defRPr>
      </a:lvl6pPr>
      <a:lvl7pPr marL="1928645" algn="l" defTabSz="642882" rtl="0" eaLnBrk="1" latinLnBrk="0" hangingPunct="1">
        <a:defRPr sz="1300" kern="1200">
          <a:solidFill>
            <a:schemeClr val="tx1"/>
          </a:solidFill>
          <a:latin typeface="+mn-lt"/>
          <a:ea typeface="+mn-ea"/>
          <a:cs typeface="+mn-cs"/>
        </a:defRPr>
      </a:lvl7pPr>
      <a:lvl8pPr marL="2250086" algn="l" defTabSz="642882" rtl="0" eaLnBrk="1" latinLnBrk="0" hangingPunct="1">
        <a:defRPr sz="1300" kern="1200">
          <a:solidFill>
            <a:schemeClr val="tx1"/>
          </a:solidFill>
          <a:latin typeface="+mn-lt"/>
          <a:ea typeface="+mn-ea"/>
          <a:cs typeface="+mn-cs"/>
        </a:defRPr>
      </a:lvl8pPr>
      <a:lvl9pPr marL="2571527" algn="l" defTabSz="642882"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1190631" y="2536032"/>
            <a:ext cx="9810751" cy="1785938"/>
          </a:xfrm>
          <a:prstGeom prst="rect">
            <a:avLst/>
          </a:prstGeom>
          <a:noFill/>
          <a:ln w="12700">
            <a:noFill/>
            <a:miter lim="800000"/>
            <a:headEnd/>
            <a:tailEnd/>
          </a:ln>
        </p:spPr>
        <p:txBody>
          <a:bodyPr vert="horz" wrap="square" lIns="35713" tIns="35713" rIns="35713" bIns="35713" numCol="1" anchor="ctr" anchorCtr="0" compatLnSpc="1">
            <a:prstTxWarp prst="textNoShape">
              <a:avLst/>
            </a:prstTxWarp>
          </a:bodyPr>
          <a:lstStyle/>
          <a:p>
            <a:pPr lvl="0"/>
            <a:r>
              <a:rPr lang="de-DE">
                <a:sym typeface="Chalkboard" charset="0"/>
              </a:rPr>
              <a:t>Titelmasterformat durch Klicken bearbeiten</a:t>
            </a:r>
            <a:endParaRPr lang="en-US">
              <a:sym typeface="Chalkboard" charset="0"/>
            </a:endParaRPr>
          </a:p>
        </p:txBody>
      </p:sp>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ctr" rtl="0" eaLnBrk="1" fontAlgn="base" hangingPunct="1">
        <a:spcBef>
          <a:spcPct val="0"/>
        </a:spcBef>
        <a:spcAft>
          <a:spcPct val="0"/>
        </a:spcAft>
        <a:defRPr sz="5100">
          <a:solidFill>
            <a:schemeClr val="tx1"/>
          </a:solidFill>
          <a:latin typeface="+mj-lt"/>
          <a:ea typeface="+mj-ea"/>
          <a:cs typeface="+mj-cs"/>
          <a:sym typeface="Chalkboard" charset="0"/>
        </a:defRPr>
      </a:lvl1pPr>
      <a:lvl2pPr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2pPr>
      <a:lvl3pPr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3pPr>
      <a:lvl4pPr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4pPr>
      <a:lvl5pPr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5pPr>
      <a:lvl6pPr marL="321424"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6pPr>
      <a:lvl7pPr marL="642849"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7pPr>
      <a:lvl8pPr marL="964274"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8pPr>
      <a:lvl9pPr marL="1285697"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9pPr>
    </p:titleStyle>
    <p:bodyStyle>
      <a:lvl1pPr algn="ctr" rtl="0" eaLnBrk="1" fontAlgn="base" hangingPunct="1">
        <a:spcBef>
          <a:spcPct val="0"/>
        </a:spcBef>
        <a:spcAft>
          <a:spcPct val="0"/>
        </a:spcAft>
        <a:defRPr sz="2500">
          <a:solidFill>
            <a:schemeClr val="tx1"/>
          </a:solidFill>
          <a:latin typeface="+mn-lt"/>
          <a:ea typeface="+mn-ea"/>
          <a:cs typeface="+mn-cs"/>
          <a:sym typeface="Chalkboard" charset="0"/>
        </a:defRPr>
      </a:lvl1pPr>
      <a:lvl2pPr algn="ctr" rtl="0" eaLnBrk="1" fontAlgn="base" hangingPunct="1">
        <a:spcBef>
          <a:spcPct val="0"/>
        </a:spcBef>
        <a:spcAft>
          <a:spcPct val="0"/>
        </a:spcAft>
        <a:defRPr sz="2500">
          <a:solidFill>
            <a:schemeClr val="tx1"/>
          </a:solidFill>
          <a:latin typeface="+mn-lt"/>
          <a:ea typeface="+mn-ea"/>
          <a:cs typeface="+mn-cs"/>
          <a:sym typeface="Chalkboard" charset="0"/>
        </a:defRPr>
      </a:lvl2pPr>
      <a:lvl3pPr algn="ctr" rtl="0" eaLnBrk="1" fontAlgn="base" hangingPunct="1">
        <a:spcBef>
          <a:spcPct val="0"/>
        </a:spcBef>
        <a:spcAft>
          <a:spcPct val="0"/>
        </a:spcAft>
        <a:defRPr sz="2500">
          <a:solidFill>
            <a:schemeClr val="tx1"/>
          </a:solidFill>
          <a:latin typeface="+mn-lt"/>
          <a:ea typeface="+mn-ea"/>
          <a:cs typeface="+mn-cs"/>
          <a:sym typeface="Chalkboard" charset="0"/>
        </a:defRPr>
      </a:lvl3pPr>
      <a:lvl4pPr algn="ctr" rtl="0" eaLnBrk="1" fontAlgn="base" hangingPunct="1">
        <a:spcBef>
          <a:spcPct val="0"/>
        </a:spcBef>
        <a:spcAft>
          <a:spcPct val="0"/>
        </a:spcAft>
        <a:defRPr sz="2500">
          <a:solidFill>
            <a:schemeClr val="tx1"/>
          </a:solidFill>
          <a:latin typeface="+mn-lt"/>
          <a:ea typeface="+mn-ea"/>
          <a:cs typeface="+mn-cs"/>
          <a:sym typeface="Chalkboard" charset="0"/>
        </a:defRPr>
      </a:lvl4pPr>
      <a:lvl5pPr algn="ctr" rtl="0" eaLnBrk="1" fontAlgn="base" hangingPunct="1">
        <a:spcBef>
          <a:spcPct val="0"/>
        </a:spcBef>
        <a:spcAft>
          <a:spcPct val="0"/>
        </a:spcAft>
        <a:defRPr sz="2500">
          <a:solidFill>
            <a:schemeClr val="tx1"/>
          </a:solidFill>
          <a:latin typeface="+mn-lt"/>
          <a:ea typeface="+mn-ea"/>
          <a:cs typeface="+mn-cs"/>
          <a:sym typeface="Chalkboard" charset="0"/>
        </a:defRPr>
      </a:lvl5pPr>
      <a:lvl6pPr marL="321424" algn="ctr" rtl="0" eaLnBrk="1" fontAlgn="base" hangingPunct="1">
        <a:spcBef>
          <a:spcPct val="0"/>
        </a:spcBef>
        <a:spcAft>
          <a:spcPct val="0"/>
        </a:spcAft>
        <a:defRPr sz="2500">
          <a:solidFill>
            <a:schemeClr val="tx1"/>
          </a:solidFill>
          <a:latin typeface="+mn-lt"/>
          <a:ea typeface="+mn-ea"/>
          <a:cs typeface="+mn-cs"/>
          <a:sym typeface="Chalkboard" charset="0"/>
        </a:defRPr>
      </a:lvl6pPr>
      <a:lvl7pPr marL="642849" algn="ctr" rtl="0" eaLnBrk="1" fontAlgn="base" hangingPunct="1">
        <a:spcBef>
          <a:spcPct val="0"/>
        </a:spcBef>
        <a:spcAft>
          <a:spcPct val="0"/>
        </a:spcAft>
        <a:defRPr sz="2500">
          <a:solidFill>
            <a:schemeClr val="tx1"/>
          </a:solidFill>
          <a:latin typeface="+mn-lt"/>
          <a:ea typeface="+mn-ea"/>
          <a:cs typeface="+mn-cs"/>
          <a:sym typeface="Chalkboard" charset="0"/>
        </a:defRPr>
      </a:lvl7pPr>
      <a:lvl8pPr marL="964274" algn="ctr" rtl="0" eaLnBrk="1" fontAlgn="base" hangingPunct="1">
        <a:spcBef>
          <a:spcPct val="0"/>
        </a:spcBef>
        <a:spcAft>
          <a:spcPct val="0"/>
        </a:spcAft>
        <a:defRPr sz="2500">
          <a:solidFill>
            <a:schemeClr val="tx1"/>
          </a:solidFill>
          <a:latin typeface="+mn-lt"/>
          <a:ea typeface="+mn-ea"/>
          <a:cs typeface="+mn-cs"/>
          <a:sym typeface="Chalkboard" charset="0"/>
        </a:defRPr>
      </a:lvl8pPr>
      <a:lvl9pPr marL="1285697" algn="ctr" rtl="0" eaLnBrk="1" fontAlgn="base" hangingPunct="1">
        <a:spcBef>
          <a:spcPct val="0"/>
        </a:spcBef>
        <a:spcAft>
          <a:spcPct val="0"/>
        </a:spcAft>
        <a:defRPr sz="2500">
          <a:solidFill>
            <a:schemeClr val="tx1"/>
          </a:solidFill>
          <a:latin typeface="+mn-lt"/>
          <a:ea typeface="+mn-ea"/>
          <a:cs typeface="+mn-cs"/>
          <a:sym typeface="Chalkboard" charset="0"/>
        </a:defRPr>
      </a:lvl9pPr>
    </p:bodyStyle>
    <p:otherStyle>
      <a:defPPr>
        <a:defRPr lang="de-DE"/>
      </a:defPPr>
      <a:lvl1pPr marL="0" algn="l" defTabSz="642849" rtl="0" eaLnBrk="1" latinLnBrk="0" hangingPunct="1">
        <a:defRPr sz="1300" kern="1200">
          <a:solidFill>
            <a:schemeClr val="tx1"/>
          </a:solidFill>
          <a:latin typeface="+mn-lt"/>
          <a:ea typeface="+mn-ea"/>
          <a:cs typeface="+mn-cs"/>
        </a:defRPr>
      </a:lvl1pPr>
      <a:lvl2pPr marL="321424" algn="l" defTabSz="642849" rtl="0" eaLnBrk="1" latinLnBrk="0" hangingPunct="1">
        <a:defRPr sz="1300" kern="1200">
          <a:solidFill>
            <a:schemeClr val="tx1"/>
          </a:solidFill>
          <a:latin typeface="+mn-lt"/>
          <a:ea typeface="+mn-ea"/>
          <a:cs typeface="+mn-cs"/>
        </a:defRPr>
      </a:lvl2pPr>
      <a:lvl3pPr marL="642849" algn="l" defTabSz="642849" rtl="0" eaLnBrk="1" latinLnBrk="0" hangingPunct="1">
        <a:defRPr sz="1300" kern="1200">
          <a:solidFill>
            <a:schemeClr val="tx1"/>
          </a:solidFill>
          <a:latin typeface="+mn-lt"/>
          <a:ea typeface="+mn-ea"/>
          <a:cs typeface="+mn-cs"/>
        </a:defRPr>
      </a:lvl3pPr>
      <a:lvl4pPr marL="964274" algn="l" defTabSz="642849" rtl="0" eaLnBrk="1" latinLnBrk="0" hangingPunct="1">
        <a:defRPr sz="1300" kern="1200">
          <a:solidFill>
            <a:schemeClr val="tx1"/>
          </a:solidFill>
          <a:latin typeface="+mn-lt"/>
          <a:ea typeface="+mn-ea"/>
          <a:cs typeface="+mn-cs"/>
        </a:defRPr>
      </a:lvl4pPr>
      <a:lvl5pPr marL="1285697" algn="l" defTabSz="642849" rtl="0" eaLnBrk="1" latinLnBrk="0" hangingPunct="1">
        <a:defRPr sz="1300" kern="1200">
          <a:solidFill>
            <a:schemeClr val="tx1"/>
          </a:solidFill>
          <a:latin typeface="+mn-lt"/>
          <a:ea typeface="+mn-ea"/>
          <a:cs typeface="+mn-cs"/>
        </a:defRPr>
      </a:lvl5pPr>
      <a:lvl6pPr marL="1607123" algn="l" defTabSz="642849" rtl="0" eaLnBrk="1" latinLnBrk="0" hangingPunct="1">
        <a:defRPr sz="1300" kern="1200">
          <a:solidFill>
            <a:schemeClr val="tx1"/>
          </a:solidFill>
          <a:latin typeface="+mn-lt"/>
          <a:ea typeface="+mn-ea"/>
          <a:cs typeface="+mn-cs"/>
        </a:defRPr>
      </a:lvl6pPr>
      <a:lvl7pPr marL="1928546" algn="l" defTabSz="642849" rtl="0" eaLnBrk="1" latinLnBrk="0" hangingPunct="1">
        <a:defRPr sz="1300" kern="1200">
          <a:solidFill>
            <a:schemeClr val="tx1"/>
          </a:solidFill>
          <a:latin typeface="+mn-lt"/>
          <a:ea typeface="+mn-ea"/>
          <a:cs typeface="+mn-cs"/>
        </a:defRPr>
      </a:lvl7pPr>
      <a:lvl8pPr marL="2249971" algn="l" defTabSz="642849" rtl="0" eaLnBrk="1" latinLnBrk="0" hangingPunct="1">
        <a:defRPr sz="1300" kern="1200">
          <a:solidFill>
            <a:schemeClr val="tx1"/>
          </a:solidFill>
          <a:latin typeface="+mn-lt"/>
          <a:ea typeface="+mn-ea"/>
          <a:cs typeface="+mn-cs"/>
        </a:defRPr>
      </a:lvl8pPr>
      <a:lvl9pPr marL="2571396" algn="l" defTabSz="642849"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body" idx="1"/>
          </p:nvPr>
        </p:nvSpPr>
        <p:spPr bwMode="auto">
          <a:xfrm>
            <a:off x="559593" y="3473655"/>
            <a:ext cx="5655469" cy="2143125"/>
          </a:xfrm>
          <a:prstGeom prst="rect">
            <a:avLst/>
          </a:prstGeom>
          <a:noFill/>
          <a:ln w="12700">
            <a:noFill/>
            <a:miter lim="800000"/>
            <a:headEnd/>
            <a:tailEnd/>
          </a:ln>
        </p:spPr>
        <p:txBody>
          <a:bodyPr vert="horz" wrap="square" lIns="35711" tIns="35711" rIns="35711" bIns="35711" numCol="1" anchor="t" anchorCtr="0" compatLnSpc="1">
            <a:prstTxWarp prst="textNoShape">
              <a:avLst/>
            </a:prstTxWarp>
          </a:bodyPr>
          <a:lstStyle/>
          <a:p>
            <a:pPr lvl="0"/>
            <a:r>
              <a:rPr lang="de-DE">
                <a:sym typeface="Chalkboard" charset="0"/>
              </a:rPr>
              <a:t>Textmasterformate durch Klicken bearbeiten</a:t>
            </a:r>
          </a:p>
          <a:p>
            <a:pPr lvl="1"/>
            <a:r>
              <a:rPr lang="de-DE">
                <a:sym typeface="Chalkboard" charset="0"/>
              </a:rPr>
              <a:t>Zweite Ebene</a:t>
            </a:r>
          </a:p>
          <a:p>
            <a:pPr lvl="2"/>
            <a:r>
              <a:rPr lang="de-DE">
                <a:sym typeface="Chalkboard" charset="0"/>
              </a:rPr>
              <a:t>Dritte Ebene</a:t>
            </a:r>
          </a:p>
          <a:p>
            <a:pPr lvl="3"/>
            <a:r>
              <a:rPr lang="de-DE">
                <a:sym typeface="Chalkboard" charset="0"/>
              </a:rPr>
              <a:t>Vierte Ebene</a:t>
            </a:r>
          </a:p>
          <a:p>
            <a:pPr lvl="4"/>
            <a:r>
              <a:rPr lang="de-DE">
                <a:sym typeface="Chalkboard" charset="0"/>
              </a:rPr>
              <a:t>Fünfte Ebene</a:t>
            </a:r>
            <a:endParaRPr lang="en-US">
              <a:sym typeface="Chalkboard" charset="0"/>
            </a:endParaRPr>
          </a:p>
        </p:txBody>
      </p:sp>
      <p:sp>
        <p:nvSpPr>
          <p:cNvPr id="4099" name="Rectangle 2"/>
          <p:cNvSpPr>
            <a:spLocks noGrp="1" noChangeArrowheads="1"/>
          </p:cNvSpPr>
          <p:nvPr>
            <p:ph type="title"/>
          </p:nvPr>
        </p:nvSpPr>
        <p:spPr bwMode="auto">
          <a:xfrm>
            <a:off x="559593" y="1259094"/>
            <a:ext cx="5655469" cy="2143125"/>
          </a:xfrm>
          <a:prstGeom prst="rect">
            <a:avLst/>
          </a:prstGeom>
          <a:noFill/>
          <a:ln w="12700">
            <a:noFill/>
            <a:miter lim="800000"/>
            <a:headEnd/>
            <a:tailEnd/>
          </a:ln>
        </p:spPr>
        <p:txBody>
          <a:bodyPr vert="horz" wrap="square" lIns="35711" tIns="35711" rIns="35711" bIns="35711" numCol="1" anchor="b" anchorCtr="0" compatLnSpc="1">
            <a:prstTxWarp prst="textNoShape">
              <a:avLst/>
            </a:prstTxWarp>
          </a:bodyPr>
          <a:lstStyle/>
          <a:p>
            <a:pPr lvl="0"/>
            <a:r>
              <a:rPr lang="de-DE">
                <a:sym typeface="Chalkboard" charset="0"/>
              </a:rPr>
              <a:t>Titelmasterformat durch Klicken bearbeiten</a:t>
            </a:r>
            <a:endParaRPr lang="en-US">
              <a:sym typeface="Chalkboard" charset="0"/>
            </a:endParaRPr>
          </a:p>
        </p:txBody>
      </p:sp>
    </p:spTree>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ctr" rtl="0" eaLnBrk="1" fontAlgn="base" hangingPunct="1">
        <a:spcBef>
          <a:spcPct val="0"/>
        </a:spcBef>
        <a:spcAft>
          <a:spcPct val="0"/>
        </a:spcAft>
        <a:defRPr sz="4200">
          <a:solidFill>
            <a:schemeClr val="tx1"/>
          </a:solidFill>
          <a:latin typeface="+mj-lt"/>
          <a:ea typeface="+mj-ea"/>
          <a:cs typeface="+mj-cs"/>
          <a:sym typeface="Chalkboard" charset="0"/>
        </a:defRPr>
      </a:lvl1pPr>
      <a:lvl2pPr algn="ctr" rtl="0" eaLnBrk="1" fontAlgn="base" hangingPunct="1">
        <a:spcBef>
          <a:spcPct val="0"/>
        </a:spcBef>
        <a:spcAft>
          <a:spcPct val="0"/>
        </a:spcAft>
        <a:defRPr sz="4200">
          <a:solidFill>
            <a:schemeClr val="tx1"/>
          </a:solidFill>
          <a:latin typeface="Chalkboard" charset="0"/>
          <a:ea typeface="ヒラギノ明朝 ProN W3" charset="0"/>
          <a:cs typeface="ヒラギノ明朝 ProN W3" charset="0"/>
          <a:sym typeface="Chalkboard" charset="0"/>
        </a:defRPr>
      </a:lvl2pPr>
      <a:lvl3pPr algn="ctr" rtl="0" eaLnBrk="1" fontAlgn="base" hangingPunct="1">
        <a:spcBef>
          <a:spcPct val="0"/>
        </a:spcBef>
        <a:spcAft>
          <a:spcPct val="0"/>
        </a:spcAft>
        <a:defRPr sz="4200">
          <a:solidFill>
            <a:schemeClr val="tx1"/>
          </a:solidFill>
          <a:latin typeface="Chalkboard" charset="0"/>
          <a:ea typeface="ヒラギノ明朝 ProN W3" charset="0"/>
          <a:cs typeface="ヒラギノ明朝 ProN W3" charset="0"/>
          <a:sym typeface="Chalkboard" charset="0"/>
        </a:defRPr>
      </a:lvl3pPr>
      <a:lvl4pPr algn="ctr" rtl="0" eaLnBrk="1" fontAlgn="base" hangingPunct="1">
        <a:spcBef>
          <a:spcPct val="0"/>
        </a:spcBef>
        <a:spcAft>
          <a:spcPct val="0"/>
        </a:spcAft>
        <a:defRPr sz="4200">
          <a:solidFill>
            <a:schemeClr val="tx1"/>
          </a:solidFill>
          <a:latin typeface="Chalkboard" charset="0"/>
          <a:ea typeface="ヒラギノ明朝 ProN W3" charset="0"/>
          <a:cs typeface="ヒラギノ明朝 ProN W3" charset="0"/>
          <a:sym typeface="Chalkboard" charset="0"/>
        </a:defRPr>
      </a:lvl4pPr>
      <a:lvl5pPr algn="ctr" rtl="0" eaLnBrk="1" fontAlgn="base" hangingPunct="1">
        <a:spcBef>
          <a:spcPct val="0"/>
        </a:spcBef>
        <a:spcAft>
          <a:spcPct val="0"/>
        </a:spcAft>
        <a:defRPr sz="4200">
          <a:solidFill>
            <a:schemeClr val="tx1"/>
          </a:solidFill>
          <a:latin typeface="Chalkboard" charset="0"/>
          <a:ea typeface="ヒラギノ明朝 ProN W3" charset="0"/>
          <a:cs typeface="ヒラギノ明朝 ProN W3" charset="0"/>
          <a:sym typeface="Chalkboard" charset="0"/>
        </a:defRPr>
      </a:lvl5pPr>
      <a:lvl6pPr marL="321407" algn="ctr" rtl="0" eaLnBrk="1" fontAlgn="base" hangingPunct="1">
        <a:spcBef>
          <a:spcPct val="0"/>
        </a:spcBef>
        <a:spcAft>
          <a:spcPct val="0"/>
        </a:spcAft>
        <a:defRPr sz="4200">
          <a:solidFill>
            <a:schemeClr val="tx1"/>
          </a:solidFill>
          <a:latin typeface="Chalkboard" charset="0"/>
          <a:ea typeface="ヒラギノ明朝 ProN W3" charset="0"/>
          <a:cs typeface="ヒラギノ明朝 ProN W3" charset="0"/>
          <a:sym typeface="Chalkboard" charset="0"/>
        </a:defRPr>
      </a:lvl6pPr>
      <a:lvl7pPr marL="642816" algn="ctr" rtl="0" eaLnBrk="1" fontAlgn="base" hangingPunct="1">
        <a:spcBef>
          <a:spcPct val="0"/>
        </a:spcBef>
        <a:spcAft>
          <a:spcPct val="0"/>
        </a:spcAft>
        <a:defRPr sz="4200">
          <a:solidFill>
            <a:schemeClr val="tx1"/>
          </a:solidFill>
          <a:latin typeface="Chalkboard" charset="0"/>
          <a:ea typeface="ヒラギノ明朝 ProN W3" charset="0"/>
          <a:cs typeface="ヒラギノ明朝 ProN W3" charset="0"/>
          <a:sym typeface="Chalkboard" charset="0"/>
        </a:defRPr>
      </a:lvl7pPr>
      <a:lvl8pPr marL="964224" algn="ctr" rtl="0" eaLnBrk="1" fontAlgn="base" hangingPunct="1">
        <a:spcBef>
          <a:spcPct val="0"/>
        </a:spcBef>
        <a:spcAft>
          <a:spcPct val="0"/>
        </a:spcAft>
        <a:defRPr sz="4200">
          <a:solidFill>
            <a:schemeClr val="tx1"/>
          </a:solidFill>
          <a:latin typeface="Chalkboard" charset="0"/>
          <a:ea typeface="ヒラギノ明朝 ProN W3" charset="0"/>
          <a:cs typeface="ヒラギノ明朝 ProN W3" charset="0"/>
          <a:sym typeface="Chalkboard" charset="0"/>
        </a:defRPr>
      </a:lvl8pPr>
      <a:lvl9pPr marL="1285631" algn="ctr" rtl="0" eaLnBrk="1" fontAlgn="base" hangingPunct="1">
        <a:spcBef>
          <a:spcPct val="0"/>
        </a:spcBef>
        <a:spcAft>
          <a:spcPct val="0"/>
        </a:spcAft>
        <a:defRPr sz="4200">
          <a:solidFill>
            <a:schemeClr val="tx1"/>
          </a:solidFill>
          <a:latin typeface="Chalkboard" charset="0"/>
          <a:ea typeface="ヒラギノ明朝 ProN W3" charset="0"/>
          <a:cs typeface="ヒラギノ明朝 ProN W3" charset="0"/>
          <a:sym typeface="Chalkboard" charset="0"/>
        </a:defRPr>
      </a:lvl9pPr>
    </p:titleStyle>
    <p:bodyStyle>
      <a:lvl1pPr algn="ctr" rtl="0" eaLnBrk="1" fontAlgn="base" hangingPunct="1">
        <a:spcBef>
          <a:spcPct val="0"/>
        </a:spcBef>
        <a:spcAft>
          <a:spcPct val="0"/>
        </a:spcAft>
        <a:defRPr sz="2200">
          <a:solidFill>
            <a:schemeClr val="tx1"/>
          </a:solidFill>
          <a:latin typeface="+mn-lt"/>
          <a:ea typeface="+mn-ea"/>
          <a:cs typeface="+mn-cs"/>
          <a:sym typeface="Chalkboard" charset="0"/>
        </a:defRPr>
      </a:lvl1pPr>
      <a:lvl2pPr algn="ctr" rtl="0" eaLnBrk="1" fontAlgn="base" hangingPunct="1">
        <a:spcBef>
          <a:spcPct val="0"/>
        </a:spcBef>
        <a:spcAft>
          <a:spcPct val="0"/>
        </a:spcAft>
        <a:defRPr sz="2200">
          <a:solidFill>
            <a:schemeClr val="tx1"/>
          </a:solidFill>
          <a:latin typeface="+mn-lt"/>
          <a:ea typeface="+mn-ea"/>
          <a:cs typeface="+mn-cs"/>
          <a:sym typeface="Chalkboard" charset="0"/>
        </a:defRPr>
      </a:lvl2pPr>
      <a:lvl3pPr algn="ctr" rtl="0" eaLnBrk="1" fontAlgn="base" hangingPunct="1">
        <a:spcBef>
          <a:spcPct val="0"/>
        </a:spcBef>
        <a:spcAft>
          <a:spcPct val="0"/>
        </a:spcAft>
        <a:defRPr sz="2200">
          <a:solidFill>
            <a:schemeClr val="tx1"/>
          </a:solidFill>
          <a:latin typeface="+mn-lt"/>
          <a:ea typeface="+mn-ea"/>
          <a:cs typeface="+mn-cs"/>
          <a:sym typeface="Chalkboard" charset="0"/>
        </a:defRPr>
      </a:lvl3pPr>
      <a:lvl4pPr algn="ctr" rtl="0" eaLnBrk="1" fontAlgn="base" hangingPunct="1">
        <a:spcBef>
          <a:spcPct val="0"/>
        </a:spcBef>
        <a:spcAft>
          <a:spcPct val="0"/>
        </a:spcAft>
        <a:defRPr sz="2200">
          <a:solidFill>
            <a:schemeClr val="tx1"/>
          </a:solidFill>
          <a:latin typeface="+mn-lt"/>
          <a:ea typeface="+mn-ea"/>
          <a:cs typeface="+mn-cs"/>
          <a:sym typeface="Chalkboard" charset="0"/>
        </a:defRPr>
      </a:lvl4pPr>
      <a:lvl5pPr algn="ctr" rtl="0" eaLnBrk="1" fontAlgn="base" hangingPunct="1">
        <a:spcBef>
          <a:spcPct val="0"/>
        </a:spcBef>
        <a:spcAft>
          <a:spcPct val="0"/>
        </a:spcAft>
        <a:defRPr sz="2200">
          <a:solidFill>
            <a:schemeClr val="tx1"/>
          </a:solidFill>
          <a:latin typeface="+mn-lt"/>
          <a:ea typeface="+mn-ea"/>
          <a:cs typeface="+mn-cs"/>
          <a:sym typeface="Chalkboard" charset="0"/>
        </a:defRPr>
      </a:lvl5pPr>
      <a:lvl6pPr marL="321407" algn="ctr" rtl="0" eaLnBrk="1" fontAlgn="base" hangingPunct="1">
        <a:spcBef>
          <a:spcPct val="0"/>
        </a:spcBef>
        <a:spcAft>
          <a:spcPct val="0"/>
        </a:spcAft>
        <a:defRPr sz="2200">
          <a:solidFill>
            <a:schemeClr val="tx1"/>
          </a:solidFill>
          <a:latin typeface="+mn-lt"/>
          <a:ea typeface="+mn-ea"/>
          <a:cs typeface="+mn-cs"/>
          <a:sym typeface="Chalkboard" charset="0"/>
        </a:defRPr>
      </a:lvl6pPr>
      <a:lvl7pPr marL="642816" algn="ctr" rtl="0" eaLnBrk="1" fontAlgn="base" hangingPunct="1">
        <a:spcBef>
          <a:spcPct val="0"/>
        </a:spcBef>
        <a:spcAft>
          <a:spcPct val="0"/>
        </a:spcAft>
        <a:defRPr sz="2200">
          <a:solidFill>
            <a:schemeClr val="tx1"/>
          </a:solidFill>
          <a:latin typeface="+mn-lt"/>
          <a:ea typeface="+mn-ea"/>
          <a:cs typeface="+mn-cs"/>
          <a:sym typeface="Chalkboard" charset="0"/>
        </a:defRPr>
      </a:lvl7pPr>
      <a:lvl8pPr marL="964224" algn="ctr" rtl="0" eaLnBrk="1" fontAlgn="base" hangingPunct="1">
        <a:spcBef>
          <a:spcPct val="0"/>
        </a:spcBef>
        <a:spcAft>
          <a:spcPct val="0"/>
        </a:spcAft>
        <a:defRPr sz="2200">
          <a:solidFill>
            <a:schemeClr val="tx1"/>
          </a:solidFill>
          <a:latin typeface="+mn-lt"/>
          <a:ea typeface="+mn-ea"/>
          <a:cs typeface="+mn-cs"/>
          <a:sym typeface="Chalkboard" charset="0"/>
        </a:defRPr>
      </a:lvl8pPr>
      <a:lvl9pPr marL="1285631" algn="ctr" rtl="0" eaLnBrk="1" fontAlgn="base" hangingPunct="1">
        <a:spcBef>
          <a:spcPct val="0"/>
        </a:spcBef>
        <a:spcAft>
          <a:spcPct val="0"/>
        </a:spcAft>
        <a:defRPr sz="2200">
          <a:solidFill>
            <a:schemeClr val="tx1"/>
          </a:solidFill>
          <a:latin typeface="+mn-lt"/>
          <a:ea typeface="+mn-ea"/>
          <a:cs typeface="+mn-cs"/>
          <a:sym typeface="Chalkboard" charset="0"/>
        </a:defRPr>
      </a:lvl9pPr>
    </p:bodyStyle>
    <p:otherStyle>
      <a:defPPr>
        <a:defRPr lang="de-DE"/>
      </a:defPPr>
      <a:lvl1pPr marL="0" algn="l" defTabSz="642816" rtl="0" eaLnBrk="1" latinLnBrk="0" hangingPunct="1">
        <a:defRPr sz="1300" kern="1200">
          <a:solidFill>
            <a:schemeClr val="tx1"/>
          </a:solidFill>
          <a:latin typeface="+mn-lt"/>
          <a:ea typeface="+mn-ea"/>
          <a:cs typeface="+mn-cs"/>
        </a:defRPr>
      </a:lvl1pPr>
      <a:lvl2pPr marL="321407" algn="l" defTabSz="642816" rtl="0" eaLnBrk="1" latinLnBrk="0" hangingPunct="1">
        <a:defRPr sz="1300" kern="1200">
          <a:solidFill>
            <a:schemeClr val="tx1"/>
          </a:solidFill>
          <a:latin typeface="+mn-lt"/>
          <a:ea typeface="+mn-ea"/>
          <a:cs typeface="+mn-cs"/>
        </a:defRPr>
      </a:lvl2pPr>
      <a:lvl3pPr marL="642816" algn="l" defTabSz="642816" rtl="0" eaLnBrk="1" latinLnBrk="0" hangingPunct="1">
        <a:defRPr sz="1300" kern="1200">
          <a:solidFill>
            <a:schemeClr val="tx1"/>
          </a:solidFill>
          <a:latin typeface="+mn-lt"/>
          <a:ea typeface="+mn-ea"/>
          <a:cs typeface="+mn-cs"/>
        </a:defRPr>
      </a:lvl3pPr>
      <a:lvl4pPr marL="964224" algn="l" defTabSz="642816" rtl="0" eaLnBrk="1" latinLnBrk="0" hangingPunct="1">
        <a:defRPr sz="1300" kern="1200">
          <a:solidFill>
            <a:schemeClr val="tx1"/>
          </a:solidFill>
          <a:latin typeface="+mn-lt"/>
          <a:ea typeface="+mn-ea"/>
          <a:cs typeface="+mn-cs"/>
        </a:defRPr>
      </a:lvl4pPr>
      <a:lvl5pPr marL="1285631" algn="l" defTabSz="642816" rtl="0" eaLnBrk="1" latinLnBrk="0" hangingPunct="1">
        <a:defRPr sz="1300" kern="1200">
          <a:solidFill>
            <a:schemeClr val="tx1"/>
          </a:solidFill>
          <a:latin typeface="+mn-lt"/>
          <a:ea typeface="+mn-ea"/>
          <a:cs typeface="+mn-cs"/>
        </a:defRPr>
      </a:lvl5pPr>
      <a:lvl6pPr marL="1607041" algn="l" defTabSz="642816" rtl="0" eaLnBrk="1" latinLnBrk="0" hangingPunct="1">
        <a:defRPr sz="1300" kern="1200">
          <a:solidFill>
            <a:schemeClr val="tx1"/>
          </a:solidFill>
          <a:latin typeface="+mn-lt"/>
          <a:ea typeface="+mn-ea"/>
          <a:cs typeface="+mn-cs"/>
        </a:defRPr>
      </a:lvl6pPr>
      <a:lvl7pPr marL="1928447" algn="l" defTabSz="642816" rtl="0" eaLnBrk="1" latinLnBrk="0" hangingPunct="1">
        <a:defRPr sz="1300" kern="1200">
          <a:solidFill>
            <a:schemeClr val="tx1"/>
          </a:solidFill>
          <a:latin typeface="+mn-lt"/>
          <a:ea typeface="+mn-ea"/>
          <a:cs typeface="+mn-cs"/>
        </a:defRPr>
      </a:lvl7pPr>
      <a:lvl8pPr marL="2249856" algn="l" defTabSz="642816" rtl="0" eaLnBrk="1" latinLnBrk="0" hangingPunct="1">
        <a:defRPr sz="1300" kern="1200">
          <a:solidFill>
            <a:schemeClr val="tx1"/>
          </a:solidFill>
          <a:latin typeface="+mn-lt"/>
          <a:ea typeface="+mn-ea"/>
          <a:cs typeface="+mn-cs"/>
        </a:defRPr>
      </a:lvl8pPr>
      <a:lvl9pPr marL="2571264" algn="l" defTabSz="642816"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1190637" y="142875"/>
            <a:ext cx="9810751" cy="1785938"/>
          </a:xfrm>
          <a:prstGeom prst="rect">
            <a:avLst/>
          </a:prstGeom>
          <a:noFill/>
          <a:ln w="12700">
            <a:noFill/>
            <a:miter lim="800000"/>
            <a:headEnd/>
            <a:tailEnd/>
          </a:ln>
        </p:spPr>
        <p:txBody>
          <a:bodyPr vert="horz" wrap="square" lIns="35709" tIns="35709" rIns="35709" bIns="35709" numCol="1" anchor="ctr" anchorCtr="0" compatLnSpc="1">
            <a:prstTxWarp prst="textNoShape">
              <a:avLst/>
            </a:prstTxWarp>
          </a:bodyPr>
          <a:lstStyle/>
          <a:p>
            <a:pPr lvl="0"/>
            <a:r>
              <a:rPr lang="de-DE">
                <a:sym typeface="Chalkboard" charset="0"/>
              </a:rPr>
              <a:t>Titelmasterformat durch Klicken bearbeiten</a:t>
            </a:r>
            <a:endParaRPr lang="en-US">
              <a:sym typeface="Chalkboard" charset="0"/>
            </a:endParaRPr>
          </a:p>
        </p:txBody>
      </p:sp>
    </p:spTree>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ctr" rtl="0" eaLnBrk="1" fontAlgn="base" hangingPunct="1">
        <a:spcBef>
          <a:spcPct val="0"/>
        </a:spcBef>
        <a:spcAft>
          <a:spcPct val="0"/>
        </a:spcAft>
        <a:defRPr sz="5100">
          <a:solidFill>
            <a:schemeClr val="tx1"/>
          </a:solidFill>
          <a:latin typeface="+mj-lt"/>
          <a:ea typeface="+mj-ea"/>
          <a:cs typeface="+mj-cs"/>
          <a:sym typeface="Chalkboard" charset="0"/>
        </a:defRPr>
      </a:lvl1pPr>
      <a:lvl2pPr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2pPr>
      <a:lvl3pPr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3pPr>
      <a:lvl4pPr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4pPr>
      <a:lvl5pPr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5pPr>
      <a:lvl6pPr marL="321391"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6pPr>
      <a:lvl7pPr marL="642783"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7pPr>
      <a:lvl8pPr marL="964174"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8pPr>
      <a:lvl9pPr marL="1285565"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9pPr>
    </p:titleStyle>
    <p:bodyStyle>
      <a:lvl1pPr marL="627160" indent="-305768" algn="l" rtl="0" eaLnBrk="1" fontAlgn="base" hangingPunct="1">
        <a:spcBef>
          <a:spcPts val="2109"/>
        </a:spcBef>
        <a:spcAft>
          <a:spcPct val="0"/>
        </a:spcAft>
        <a:buSzPct val="66000"/>
        <a:buChar char="•"/>
        <a:defRPr sz="2500">
          <a:solidFill>
            <a:schemeClr val="tx1"/>
          </a:solidFill>
          <a:latin typeface="+mn-lt"/>
          <a:ea typeface="+mn-ea"/>
          <a:cs typeface="+mn-cs"/>
          <a:sym typeface="Chalkboard" charset="0"/>
        </a:defRPr>
      </a:lvl1pPr>
      <a:lvl2pPr marL="1011043" indent="-305768" algn="l" rtl="0" eaLnBrk="1" fontAlgn="base" hangingPunct="1">
        <a:spcBef>
          <a:spcPts val="2109"/>
        </a:spcBef>
        <a:spcAft>
          <a:spcPct val="0"/>
        </a:spcAft>
        <a:buSzPct val="66000"/>
        <a:buChar char="•"/>
        <a:defRPr sz="2500">
          <a:solidFill>
            <a:schemeClr val="tx1"/>
          </a:solidFill>
          <a:latin typeface="+mn-lt"/>
          <a:ea typeface="+mn-ea"/>
          <a:cs typeface="+mn-cs"/>
          <a:sym typeface="Chalkboard" charset="0"/>
        </a:defRPr>
      </a:lvl2pPr>
      <a:lvl3pPr marL="1386001" indent="-305768" algn="l" rtl="0" eaLnBrk="1" fontAlgn="base" hangingPunct="1">
        <a:spcBef>
          <a:spcPts val="2109"/>
        </a:spcBef>
        <a:spcAft>
          <a:spcPct val="0"/>
        </a:spcAft>
        <a:buSzPct val="66000"/>
        <a:buChar char="•"/>
        <a:defRPr sz="2500">
          <a:solidFill>
            <a:schemeClr val="tx1"/>
          </a:solidFill>
          <a:latin typeface="+mn-lt"/>
          <a:ea typeface="+mn-ea"/>
          <a:cs typeface="+mn-cs"/>
          <a:sym typeface="Chalkboard" charset="0"/>
        </a:defRPr>
      </a:lvl3pPr>
      <a:lvl4pPr marL="1787739" indent="-305768" algn="l" rtl="0" eaLnBrk="1" fontAlgn="base" hangingPunct="1">
        <a:spcBef>
          <a:spcPts val="2109"/>
        </a:spcBef>
        <a:spcAft>
          <a:spcPct val="0"/>
        </a:spcAft>
        <a:buSzPct val="66000"/>
        <a:buChar char="•"/>
        <a:defRPr sz="2500">
          <a:solidFill>
            <a:schemeClr val="tx1"/>
          </a:solidFill>
          <a:latin typeface="+mn-lt"/>
          <a:ea typeface="+mn-ea"/>
          <a:cs typeface="+mn-cs"/>
          <a:sym typeface="Chalkboard" charset="0"/>
        </a:defRPr>
      </a:lvl4pPr>
      <a:lvl5pPr marL="2198407" indent="-305768" algn="l" rtl="0" eaLnBrk="1" fontAlgn="base" hangingPunct="1">
        <a:spcBef>
          <a:spcPts val="2109"/>
        </a:spcBef>
        <a:spcAft>
          <a:spcPct val="0"/>
        </a:spcAft>
        <a:buSzPct val="66000"/>
        <a:buChar char="•"/>
        <a:defRPr sz="2500">
          <a:solidFill>
            <a:schemeClr val="tx1"/>
          </a:solidFill>
          <a:latin typeface="+mn-lt"/>
          <a:ea typeface="+mn-ea"/>
          <a:cs typeface="+mn-cs"/>
          <a:sym typeface="Chalkboard" charset="0"/>
        </a:defRPr>
      </a:lvl5pPr>
      <a:lvl6pPr marL="2519799" indent="-305768" algn="l" rtl="0" eaLnBrk="1" fontAlgn="base" hangingPunct="1">
        <a:spcBef>
          <a:spcPts val="2109"/>
        </a:spcBef>
        <a:spcAft>
          <a:spcPct val="0"/>
        </a:spcAft>
        <a:buSzPct val="66000"/>
        <a:buChar char="•"/>
        <a:defRPr sz="2500">
          <a:solidFill>
            <a:schemeClr val="tx1"/>
          </a:solidFill>
          <a:latin typeface="+mn-lt"/>
          <a:ea typeface="+mn-ea"/>
          <a:cs typeface="+mn-cs"/>
          <a:sym typeface="Chalkboard" charset="0"/>
        </a:defRPr>
      </a:lvl6pPr>
      <a:lvl7pPr marL="2841190" indent="-305768" algn="l" rtl="0" eaLnBrk="1" fontAlgn="base" hangingPunct="1">
        <a:spcBef>
          <a:spcPts val="2109"/>
        </a:spcBef>
        <a:spcAft>
          <a:spcPct val="0"/>
        </a:spcAft>
        <a:buSzPct val="66000"/>
        <a:buChar char="•"/>
        <a:defRPr sz="2500">
          <a:solidFill>
            <a:schemeClr val="tx1"/>
          </a:solidFill>
          <a:latin typeface="+mn-lt"/>
          <a:ea typeface="+mn-ea"/>
          <a:cs typeface="+mn-cs"/>
          <a:sym typeface="Chalkboard" charset="0"/>
        </a:defRPr>
      </a:lvl7pPr>
      <a:lvl8pPr marL="3162581" indent="-305768" algn="l" rtl="0" eaLnBrk="1" fontAlgn="base" hangingPunct="1">
        <a:spcBef>
          <a:spcPts val="2109"/>
        </a:spcBef>
        <a:spcAft>
          <a:spcPct val="0"/>
        </a:spcAft>
        <a:buSzPct val="66000"/>
        <a:buChar char="•"/>
        <a:defRPr sz="2500">
          <a:solidFill>
            <a:schemeClr val="tx1"/>
          </a:solidFill>
          <a:latin typeface="+mn-lt"/>
          <a:ea typeface="+mn-ea"/>
          <a:cs typeface="+mn-cs"/>
          <a:sym typeface="Chalkboard" charset="0"/>
        </a:defRPr>
      </a:lvl8pPr>
      <a:lvl9pPr marL="3483974" indent="-305768" algn="l" rtl="0" eaLnBrk="1" fontAlgn="base" hangingPunct="1">
        <a:spcBef>
          <a:spcPts val="2109"/>
        </a:spcBef>
        <a:spcAft>
          <a:spcPct val="0"/>
        </a:spcAft>
        <a:buSzPct val="66000"/>
        <a:buChar char="•"/>
        <a:defRPr sz="2500">
          <a:solidFill>
            <a:schemeClr val="tx1"/>
          </a:solidFill>
          <a:latin typeface="+mn-lt"/>
          <a:ea typeface="+mn-ea"/>
          <a:cs typeface="+mn-cs"/>
          <a:sym typeface="Chalkboard" charset="0"/>
        </a:defRPr>
      </a:lvl9pPr>
    </p:bodyStyle>
    <p:otherStyle>
      <a:defPPr>
        <a:defRPr lang="de-DE"/>
      </a:defPPr>
      <a:lvl1pPr marL="0" algn="l" defTabSz="642783" rtl="0" eaLnBrk="1" latinLnBrk="0" hangingPunct="1">
        <a:defRPr sz="1300" kern="1200">
          <a:solidFill>
            <a:schemeClr val="tx1"/>
          </a:solidFill>
          <a:latin typeface="+mn-lt"/>
          <a:ea typeface="+mn-ea"/>
          <a:cs typeface="+mn-cs"/>
        </a:defRPr>
      </a:lvl1pPr>
      <a:lvl2pPr marL="321391" algn="l" defTabSz="642783" rtl="0" eaLnBrk="1" latinLnBrk="0" hangingPunct="1">
        <a:defRPr sz="1300" kern="1200">
          <a:solidFill>
            <a:schemeClr val="tx1"/>
          </a:solidFill>
          <a:latin typeface="+mn-lt"/>
          <a:ea typeface="+mn-ea"/>
          <a:cs typeface="+mn-cs"/>
        </a:defRPr>
      </a:lvl2pPr>
      <a:lvl3pPr marL="642783" algn="l" defTabSz="642783" rtl="0" eaLnBrk="1" latinLnBrk="0" hangingPunct="1">
        <a:defRPr sz="1300" kern="1200">
          <a:solidFill>
            <a:schemeClr val="tx1"/>
          </a:solidFill>
          <a:latin typeface="+mn-lt"/>
          <a:ea typeface="+mn-ea"/>
          <a:cs typeface="+mn-cs"/>
        </a:defRPr>
      </a:lvl3pPr>
      <a:lvl4pPr marL="964174" algn="l" defTabSz="642783" rtl="0" eaLnBrk="1" latinLnBrk="0" hangingPunct="1">
        <a:defRPr sz="1300" kern="1200">
          <a:solidFill>
            <a:schemeClr val="tx1"/>
          </a:solidFill>
          <a:latin typeface="+mn-lt"/>
          <a:ea typeface="+mn-ea"/>
          <a:cs typeface="+mn-cs"/>
        </a:defRPr>
      </a:lvl4pPr>
      <a:lvl5pPr marL="1285565" algn="l" defTabSz="642783" rtl="0" eaLnBrk="1" latinLnBrk="0" hangingPunct="1">
        <a:defRPr sz="1300" kern="1200">
          <a:solidFill>
            <a:schemeClr val="tx1"/>
          </a:solidFill>
          <a:latin typeface="+mn-lt"/>
          <a:ea typeface="+mn-ea"/>
          <a:cs typeface="+mn-cs"/>
        </a:defRPr>
      </a:lvl5pPr>
      <a:lvl6pPr marL="1606959" algn="l" defTabSz="642783" rtl="0" eaLnBrk="1" latinLnBrk="0" hangingPunct="1">
        <a:defRPr sz="1300" kern="1200">
          <a:solidFill>
            <a:schemeClr val="tx1"/>
          </a:solidFill>
          <a:latin typeface="+mn-lt"/>
          <a:ea typeface="+mn-ea"/>
          <a:cs typeface="+mn-cs"/>
        </a:defRPr>
      </a:lvl6pPr>
      <a:lvl7pPr marL="1928348" algn="l" defTabSz="642783" rtl="0" eaLnBrk="1" latinLnBrk="0" hangingPunct="1">
        <a:defRPr sz="1300" kern="1200">
          <a:solidFill>
            <a:schemeClr val="tx1"/>
          </a:solidFill>
          <a:latin typeface="+mn-lt"/>
          <a:ea typeface="+mn-ea"/>
          <a:cs typeface="+mn-cs"/>
        </a:defRPr>
      </a:lvl7pPr>
      <a:lvl8pPr marL="2249741" algn="l" defTabSz="642783" rtl="0" eaLnBrk="1" latinLnBrk="0" hangingPunct="1">
        <a:defRPr sz="1300" kern="1200">
          <a:solidFill>
            <a:schemeClr val="tx1"/>
          </a:solidFill>
          <a:latin typeface="+mn-lt"/>
          <a:ea typeface="+mn-ea"/>
          <a:cs typeface="+mn-cs"/>
        </a:defRPr>
      </a:lvl8pPr>
      <a:lvl9pPr marL="2571133" algn="l" defTabSz="642783"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xStyles>
    <p:titleStyle>
      <a:lvl1pPr algn="ctr" rtl="0" eaLnBrk="1" fontAlgn="base" hangingPunct="1">
        <a:spcBef>
          <a:spcPct val="0"/>
        </a:spcBef>
        <a:spcAft>
          <a:spcPct val="0"/>
        </a:spcAft>
        <a:defRPr sz="5100">
          <a:solidFill>
            <a:schemeClr val="tx1"/>
          </a:solidFill>
          <a:latin typeface="+mj-lt"/>
          <a:ea typeface="+mj-ea"/>
          <a:cs typeface="+mj-cs"/>
          <a:sym typeface="Chalkboard" charset="0"/>
        </a:defRPr>
      </a:lvl1pPr>
      <a:lvl2pPr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2pPr>
      <a:lvl3pPr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3pPr>
      <a:lvl4pPr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4pPr>
      <a:lvl5pPr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5pPr>
      <a:lvl6pPr marL="321374"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6pPr>
      <a:lvl7pPr marL="642750"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7pPr>
      <a:lvl8pPr marL="964124"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8pPr>
      <a:lvl9pPr marL="1285500"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9pPr>
    </p:titleStyle>
    <p:bodyStyle>
      <a:lvl1pPr marL="627128" indent="-305752" algn="l" rtl="0" eaLnBrk="1" fontAlgn="base" hangingPunct="1">
        <a:spcBef>
          <a:spcPts val="2109"/>
        </a:spcBef>
        <a:spcAft>
          <a:spcPct val="0"/>
        </a:spcAft>
        <a:buSzPct val="66000"/>
        <a:buChar char="•"/>
        <a:defRPr sz="2500">
          <a:solidFill>
            <a:schemeClr val="tx1"/>
          </a:solidFill>
          <a:latin typeface="+mn-lt"/>
          <a:ea typeface="+mn-ea"/>
          <a:cs typeface="+mn-cs"/>
          <a:sym typeface="Chalkboard" charset="0"/>
        </a:defRPr>
      </a:lvl1pPr>
      <a:lvl2pPr marL="1010991" indent="-305752" algn="l" rtl="0" eaLnBrk="1" fontAlgn="base" hangingPunct="1">
        <a:spcBef>
          <a:spcPts val="2109"/>
        </a:spcBef>
        <a:spcAft>
          <a:spcPct val="0"/>
        </a:spcAft>
        <a:buSzPct val="66000"/>
        <a:buChar char="•"/>
        <a:defRPr sz="2500">
          <a:solidFill>
            <a:schemeClr val="tx1"/>
          </a:solidFill>
          <a:latin typeface="+mn-lt"/>
          <a:ea typeface="+mn-ea"/>
          <a:cs typeface="+mn-cs"/>
          <a:sym typeface="Chalkboard" charset="0"/>
        </a:defRPr>
      </a:lvl2pPr>
      <a:lvl3pPr marL="1385930" indent="-305752" algn="l" rtl="0" eaLnBrk="1" fontAlgn="base" hangingPunct="1">
        <a:spcBef>
          <a:spcPts val="2109"/>
        </a:spcBef>
        <a:spcAft>
          <a:spcPct val="0"/>
        </a:spcAft>
        <a:buSzPct val="66000"/>
        <a:buChar char="•"/>
        <a:defRPr sz="2500">
          <a:solidFill>
            <a:schemeClr val="tx1"/>
          </a:solidFill>
          <a:latin typeface="+mn-lt"/>
          <a:ea typeface="+mn-ea"/>
          <a:cs typeface="+mn-cs"/>
          <a:sym typeface="Chalkboard" charset="0"/>
        </a:defRPr>
      </a:lvl3pPr>
      <a:lvl4pPr marL="1787647" indent="-305752" algn="l" rtl="0" eaLnBrk="1" fontAlgn="base" hangingPunct="1">
        <a:spcBef>
          <a:spcPts val="2109"/>
        </a:spcBef>
        <a:spcAft>
          <a:spcPct val="0"/>
        </a:spcAft>
        <a:buSzPct val="66000"/>
        <a:buChar char="•"/>
        <a:defRPr sz="2500">
          <a:solidFill>
            <a:schemeClr val="tx1"/>
          </a:solidFill>
          <a:latin typeface="+mn-lt"/>
          <a:ea typeface="+mn-ea"/>
          <a:cs typeface="+mn-cs"/>
          <a:sym typeface="Chalkboard" charset="0"/>
        </a:defRPr>
      </a:lvl4pPr>
      <a:lvl5pPr marL="2198294" indent="-305752" algn="l" rtl="0" eaLnBrk="1" fontAlgn="base" hangingPunct="1">
        <a:spcBef>
          <a:spcPts val="2109"/>
        </a:spcBef>
        <a:spcAft>
          <a:spcPct val="0"/>
        </a:spcAft>
        <a:buSzPct val="66000"/>
        <a:buChar char="•"/>
        <a:defRPr sz="2500">
          <a:solidFill>
            <a:schemeClr val="tx1"/>
          </a:solidFill>
          <a:latin typeface="+mn-lt"/>
          <a:ea typeface="+mn-ea"/>
          <a:cs typeface="+mn-cs"/>
          <a:sym typeface="Chalkboard" charset="0"/>
        </a:defRPr>
      </a:lvl5pPr>
      <a:lvl6pPr marL="2519670" indent="-305752" algn="l" rtl="0" eaLnBrk="1" fontAlgn="base" hangingPunct="1">
        <a:spcBef>
          <a:spcPts val="2109"/>
        </a:spcBef>
        <a:spcAft>
          <a:spcPct val="0"/>
        </a:spcAft>
        <a:buSzPct val="66000"/>
        <a:buChar char="•"/>
        <a:defRPr sz="2500">
          <a:solidFill>
            <a:schemeClr val="tx1"/>
          </a:solidFill>
          <a:latin typeface="+mn-lt"/>
          <a:ea typeface="+mn-ea"/>
          <a:cs typeface="+mn-cs"/>
          <a:sym typeface="Chalkboard" charset="0"/>
        </a:defRPr>
      </a:lvl6pPr>
      <a:lvl7pPr marL="2841044" indent="-305752" algn="l" rtl="0" eaLnBrk="1" fontAlgn="base" hangingPunct="1">
        <a:spcBef>
          <a:spcPts val="2109"/>
        </a:spcBef>
        <a:spcAft>
          <a:spcPct val="0"/>
        </a:spcAft>
        <a:buSzPct val="66000"/>
        <a:buChar char="•"/>
        <a:defRPr sz="2500">
          <a:solidFill>
            <a:schemeClr val="tx1"/>
          </a:solidFill>
          <a:latin typeface="+mn-lt"/>
          <a:ea typeface="+mn-ea"/>
          <a:cs typeface="+mn-cs"/>
          <a:sym typeface="Chalkboard" charset="0"/>
        </a:defRPr>
      </a:lvl7pPr>
      <a:lvl8pPr marL="3162419" indent="-305752" algn="l" rtl="0" eaLnBrk="1" fontAlgn="base" hangingPunct="1">
        <a:spcBef>
          <a:spcPts val="2109"/>
        </a:spcBef>
        <a:spcAft>
          <a:spcPct val="0"/>
        </a:spcAft>
        <a:buSzPct val="66000"/>
        <a:buChar char="•"/>
        <a:defRPr sz="2500">
          <a:solidFill>
            <a:schemeClr val="tx1"/>
          </a:solidFill>
          <a:latin typeface="+mn-lt"/>
          <a:ea typeface="+mn-ea"/>
          <a:cs typeface="+mn-cs"/>
          <a:sym typeface="Chalkboard" charset="0"/>
        </a:defRPr>
      </a:lvl8pPr>
      <a:lvl9pPr marL="3483796" indent="-305752" algn="l" rtl="0" eaLnBrk="1" fontAlgn="base" hangingPunct="1">
        <a:spcBef>
          <a:spcPts val="2109"/>
        </a:spcBef>
        <a:spcAft>
          <a:spcPct val="0"/>
        </a:spcAft>
        <a:buSzPct val="66000"/>
        <a:buChar char="•"/>
        <a:defRPr sz="2500">
          <a:solidFill>
            <a:schemeClr val="tx1"/>
          </a:solidFill>
          <a:latin typeface="+mn-lt"/>
          <a:ea typeface="+mn-ea"/>
          <a:cs typeface="+mn-cs"/>
          <a:sym typeface="Chalkboard" charset="0"/>
        </a:defRPr>
      </a:lvl9pPr>
    </p:bodyStyle>
    <p:otherStyle>
      <a:defPPr>
        <a:defRPr lang="de-DE"/>
      </a:defPPr>
      <a:lvl1pPr marL="0" algn="l" defTabSz="642750" rtl="0" eaLnBrk="1" latinLnBrk="0" hangingPunct="1">
        <a:defRPr sz="1300" kern="1200">
          <a:solidFill>
            <a:schemeClr val="tx1"/>
          </a:solidFill>
          <a:latin typeface="+mn-lt"/>
          <a:ea typeface="+mn-ea"/>
          <a:cs typeface="+mn-cs"/>
        </a:defRPr>
      </a:lvl1pPr>
      <a:lvl2pPr marL="321374" algn="l" defTabSz="642750" rtl="0" eaLnBrk="1" latinLnBrk="0" hangingPunct="1">
        <a:defRPr sz="1300" kern="1200">
          <a:solidFill>
            <a:schemeClr val="tx1"/>
          </a:solidFill>
          <a:latin typeface="+mn-lt"/>
          <a:ea typeface="+mn-ea"/>
          <a:cs typeface="+mn-cs"/>
        </a:defRPr>
      </a:lvl2pPr>
      <a:lvl3pPr marL="642750" algn="l" defTabSz="642750" rtl="0" eaLnBrk="1" latinLnBrk="0" hangingPunct="1">
        <a:defRPr sz="1300" kern="1200">
          <a:solidFill>
            <a:schemeClr val="tx1"/>
          </a:solidFill>
          <a:latin typeface="+mn-lt"/>
          <a:ea typeface="+mn-ea"/>
          <a:cs typeface="+mn-cs"/>
        </a:defRPr>
      </a:lvl3pPr>
      <a:lvl4pPr marL="964124" algn="l" defTabSz="642750" rtl="0" eaLnBrk="1" latinLnBrk="0" hangingPunct="1">
        <a:defRPr sz="1300" kern="1200">
          <a:solidFill>
            <a:schemeClr val="tx1"/>
          </a:solidFill>
          <a:latin typeface="+mn-lt"/>
          <a:ea typeface="+mn-ea"/>
          <a:cs typeface="+mn-cs"/>
        </a:defRPr>
      </a:lvl4pPr>
      <a:lvl5pPr marL="1285500" algn="l" defTabSz="642750" rtl="0" eaLnBrk="1" latinLnBrk="0" hangingPunct="1">
        <a:defRPr sz="1300" kern="1200">
          <a:solidFill>
            <a:schemeClr val="tx1"/>
          </a:solidFill>
          <a:latin typeface="+mn-lt"/>
          <a:ea typeface="+mn-ea"/>
          <a:cs typeface="+mn-cs"/>
        </a:defRPr>
      </a:lvl5pPr>
      <a:lvl6pPr marL="1606877" algn="l" defTabSz="642750" rtl="0" eaLnBrk="1" latinLnBrk="0" hangingPunct="1">
        <a:defRPr sz="1300" kern="1200">
          <a:solidFill>
            <a:schemeClr val="tx1"/>
          </a:solidFill>
          <a:latin typeface="+mn-lt"/>
          <a:ea typeface="+mn-ea"/>
          <a:cs typeface="+mn-cs"/>
        </a:defRPr>
      </a:lvl6pPr>
      <a:lvl7pPr marL="1928250" algn="l" defTabSz="642750" rtl="0" eaLnBrk="1" latinLnBrk="0" hangingPunct="1">
        <a:defRPr sz="1300" kern="1200">
          <a:solidFill>
            <a:schemeClr val="tx1"/>
          </a:solidFill>
          <a:latin typeface="+mn-lt"/>
          <a:ea typeface="+mn-ea"/>
          <a:cs typeface="+mn-cs"/>
        </a:defRPr>
      </a:lvl7pPr>
      <a:lvl8pPr marL="2249626" algn="l" defTabSz="642750" rtl="0" eaLnBrk="1" latinLnBrk="0" hangingPunct="1">
        <a:defRPr sz="1300" kern="1200">
          <a:solidFill>
            <a:schemeClr val="tx1"/>
          </a:solidFill>
          <a:latin typeface="+mn-lt"/>
          <a:ea typeface="+mn-ea"/>
          <a:cs typeface="+mn-cs"/>
        </a:defRPr>
      </a:lvl8pPr>
      <a:lvl9pPr marL="2571001" algn="l" defTabSz="642750" rtl="0" eaLnBrk="1" latinLnBrk="0" hangingPunct="1">
        <a:defRPr sz="1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1190642" y="142875"/>
            <a:ext cx="9810751" cy="1785938"/>
          </a:xfrm>
          <a:prstGeom prst="rect">
            <a:avLst/>
          </a:prstGeom>
          <a:noFill/>
          <a:ln w="12700">
            <a:noFill/>
            <a:miter lim="800000"/>
            <a:headEnd/>
            <a:tailEnd/>
          </a:ln>
        </p:spPr>
        <p:txBody>
          <a:bodyPr vert="horz" wrap="square" lIns="35705" tIns="35705" rIns="35705" bIns="35705" numCol="1" anchor="ctr" anchorCtr="0" compatLnSpc="1">
            <a:prstTxWarp prst="textNoShape">
              <a:avLst/>
            </a:prstTxWarp>
          </a:bodyPr>
          <a:lstStyle/>
          <a:p>
            <a:pPr lvl="0"/>
            <a:r>
              <a:rPr lang="de-DE">
                <a:sym typeface="Chalkboard" charset="0"/>
              </a:rPr>
              <a:t>Titelmasterformat durch Klicken bearbeiten</a:t>
            </a:r>
            <a:endParaRPr lang="en-US">
              <a:sym typeface="Chalkboard" charset="0"/>
            </a:endParaRPr>
          </a:p>
        </p:txBody>
      </p:sp>
      <p:sp>
        <p:nvSpPr>
          <p:cNvPr id="6147" name="Rectangle 2"/>
          <p:cNvSpPr>
            <a:spLocks noGrp="1" noChangeArrowheads="1"/>
          </p:cNvSpPr>
          <p:nvPr>
            <p:ph type="body" idx="1"/>
          </p:nvPr>
        </p:nvSpPr>
        <p:spPr bwMode="auto">
          <a:xfrm>
            <a:off x="1190627" y="2071690"/>
            <a:ext cx="4786312" cy="4036219"/>
          </a:xfrm>
          <a:prstGeom prst="rect">
            <a:avLst/>
          </a:prstGeom>
          <a:noFill/>
          <a:ln w="12700">
            <a:noFill/>
            <a:miter lim="800000"/>
            <a:headEnd/>
            <a:tailEnd/>
          </a:ln>
        </p:spPr>
        <p:txBody>
          <a:bodyPr vert="horz" wrap="square" lIns="35705" tIns="35705" rIns="35705" bIns="35705" numCol="1" anchor="ctr" anchorCtr="0" compatLnSpc="1">
            <a:prstTxWarp prst="textNoShape">
              <a:avLst/>
            </a:prstTxWarp>
          </a:bodyPr>
          <a:lstStyle/>
          <a:p>
            <a:pPr lvl="0"/>
            <a:r>
              <a:rPr lang="de-DE">
                <a:sym typeface="Chalkboard" charset="0"/>
              </a:rPr>
              <a:t>Textmasterformate durch Klicken bearbeiten</a:t>
            </a:r>
          </a:p>
          <a:p>
            <a:pPr lvl="1"/>
            <a:r>
              <a:rPr lang="de-DE">
                <a:sym typeface="Chalkboard" charset="0"/>
              </a:rPr>
              <a:t>Zweite Ebene</a:t>
            </a:r>
          </a:p>
          <a:p>
            <a:pPr lvl="2"/>
            <a:r>
              <a:rPr lang="de-DE">
                <a:sym typeface="Chalkboard" charset="0"/>
              </a:rPr>
              <a:t>Dritte Ebene</a:t>
            </a:r>
          </a:p>
          <a:p>
            <a:pPr lvl="3"/>
            <a:r>
              <a:rPr lang="de-DE">
                <a:sym typeface="Chalkboard" charset="0"/>
              </a:rPr>
              <a:t>Vierte Ebene</a:t>
            </a:r>
          </a:p>
          <a:p>
            <a:pPr lvl="4"/>
            <a:r>
              <a:rPr lang="de-DE">
                <a:sym typeface="Chalkboard" charset="0"/>
              </a:rPr>
              <a:t>Fünfte Ebene</a:t>
            </a:r>
            <a:endParaRPr lang="en-US">
              <a:sym typeface="Chalkboard" charset="0"/>
            </a:endParaRPr>
          </a:p>
        </p:txBody>
      </p:sp>
    </p:spTree>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txStyles>
    <p:titleStyle>
      <a:lvl1pPr algn="ctr" rtl="0" eaLnBrk="1" fontAlgn="base" hangingPunct="1">
        <a:spcBef>
          <a:spcPct val="0"/>
        </a:spcBef>
        <a:spcAft>
          <a:spcPct val="0"/>
        </a:spcAft>
        <a:defRPr sz="5100">
          <a:solidFill>
            <a:schemeClr val="tx1"/>
          </a:solidFill>
          <a:latin typeface="+mj-lt"/>
          <a:ea typeface="+mj-ea"/>
          <a:cs typeface="+mj-cs"/>
          <a:sym typeface="Chalkboard" charset="0"/>
        </a:defRPr>
      </a:lvl1pPr>
      <a:lvl2pPr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2pPr>
      <a:lvl3pPr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3pPr>
      <a:lvl4pPr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4pPr>
      <a:lvl5pPr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5pPr>
      <a:lvl6pPr marL="321357"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6pPr>
      <a:lvl7pPr marL="642717"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7pPr>
      <a:lvl8pPr marL="964075"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8pPr>
      <a:lvl9pPr marL="1285434"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9pPr>
    </p:titleStyle>
    <p:bodyStyle>
      <a:lvl1pPr marL="571304" indent="-285653" algn="l" rtl="0" eaLnBrk="1" fontAlgn="base" hangingPunct="1">
        <a:spcBef>
          <a:spcPts val="2531"/>
        </a:spcBef>
        <a:spcAft>
          <a:spcPct val="0"/>
        </a:spcAft>
        <a:buSzPct val="66000"/>
        <a:buChar char="•"/>
        <a:defRPr sz="2200">
          <a:solidFill>
            <a:schemeClr val="tx1"/>
          </a:solidFill>
          <a:latin typeface="+mn-lt"/>
          <a:ea typeface="+mn-ea"/>
          <a:cs typeface="+mn-cs"/>
          <a:sym typeface="Chalkboard" charset="0"/>
        </a:defRPr>
      </a:lvl1pPr>
      <a:lvl2pPr marL="955149" indent="-285653" algn="l" rtl="0" eaLnBrk="1" fontAlgn="base" hangingPunct="1">
        <a:spcBef>
          <a:spcPts val="2531"/>
        </a:spcBef>
        <a:spcAft>
          <a:spcPct val="0"/>
        </a:spcAft>
        <a:buSzPct val="66000"/>
        <a:buChar char="•"/>
        <a:defRPr sz="2200">
          <a:solidFill>
            <a:schemeClr val="tx1"/>
          </a:solidFill>
          <a:latin typeface="+mn-lt"/>
          <a:ea typeface="+mn-ea"/>
          <a:cs typeface="+mn-cs"/>
          <a:sym typeface="Chalkboard" charset="0"/>
        </a:defRPr>
      </a:lvl2pPr>
      <a:lvl3pPr marL="1330068" indent="-285653" algn="l" rtl="0" eaLnBrk="1" fontAlgn="base" hangingPunct="1">
        <a:spcBef>
          <a:spcPts val="2531"/>
        </a:spcBef>
        <a:spcAft>
          <a:spcPct val="0"/>
        </a:spcAft>
        <a:buSzPct val="66000"/>
        <a:buChar char="•"/>
        <a:defRPr sz="2200">
          <a:solidFill>
            <a:schemeClr val="tx1"/>
          </a:solidFill>
          <a:latin typeface="+mn-lt"/>
          <a:ea typeface="+mn-ea"/>
          <a:cs typeface="+mn-cs"/>
          <a:sym typeface="Chalkboard" charset="0"/>
        </a:defRPr>
      </a:lvl3pPr>
      <a:lvl4pPr marL="1731766" indent="-285653" algn="l" rtl="0" eaLnBrk="1" fontAlgn="base" hangingPunct="1">
        <a:spcBef>
          <a:spcPts val="2531"/>
        </a:spcBef>
        <a:spcAft>
          <a:spcPct val="0"/>
        </a:spcAft>
        <a:buSzPct val="66000"/>
        <a:buChar char="•"/>
        <a:defRPr sz="2200">
          <a:solidFill>
            <a:schemeClr val="tx1"/>
          </a:solidFill>
          <a:latin typeface="+mn-lt"/>
          <a:ea typeface="+mn-ea"/>
          <a:cs typeface="+mn-cs"/>
          <a:sym typeface="Chalkboard" charset="0"/>
        </a:defRPr>
      </a:lvl4pPr>
      <a:lvl5pPr marL="2142391" indent="-285653" algn="l" rtl="0" eaLnBrk="1" fontAlgn="base" hangingPunct="1">
        <a:spcBef>
          <a:spcPts val="2531"/>
        </a:spcBef>
        <a:spcAft>
          <a:spcPct val="0"/>
        </a:spcAft>
        <a:buSzPct val="66000"/>
        <a:buChar char="•"/>
        <a:defRPr sz="2200">
          <a:solidFill>
            <a:schemeClr val="tx1"/>
          </a:solidFill>
          <a:latin typeface="+mn-lt"/>
          <a:ea typeface="+mn-ea"/>
          <a:cs typeface="+mn-cs"/>
          <a:sym typeface="Chalkboard" charset="0"/>
        </a:defRPr>
      </a:lvl5pPr>
      <a:lvl6pPr marL="2463750" indent="-285653" algn="l" rtl="0" eaLnBrk="1" fontAlgn="base" hangingPunct="1">
        <a:spcBef>
          <a:spcPts val="2531"/>
        </a:spcBef>
        <a:spcAft>
          <a:spcPct val="0"/>
        </a:spcAft>
        <a:buSzPct val="66000"/>
        <a:buChar char="•"/>
        <a:defRPr sz="2200">
          <a:solidFill>
            <a:schemeClr val="tx1"/>
          </a:solidFill>
          <a:latin typeface="+mn-lt"/>
          <a:ea typeface="+mn-ea"/>
          <a:cs typeface="+mn-cs"/>
          <a:sym typeface="Chalkboard" charset="0"/>
        </a:defRPr>
      </a:lvl6pPr>
      <a:lvl7pPr marL="2785111" indent="-285653" algn="l" rtl="0" eaLnBrk="1" fontAlgn="base" hangingPunct="1">
        <a:spcBef>
          <a:spcPts val="2531"/>
        </a:spcBef>
        <a:spcAft>
          <a:spcPct val="0"/>
        </a:spcAft>
        <a:buSzPct val="66000"/>
        <a:buChar char="•"/>
        <a:defRPr sz="2200">
          <a:solidFill>
            <a:schemeClr val="tx1"/>
          </a:solidFill>
          <a:latin typeface="+mn-lt"/>
          <a:ea typeface="+mn-ea"/>
          <a:cs typeface="+mn-cs"/>
          <a:sym typeface="Chalkboard" charset="0"/>
        </a:defRPr>
      </a:lvl7pPr>
      <a:lvl8pPr marL="3106467" indent="-285653" algn="l" rtl="0" eaLnBrk="1" fontAlgn="base" hangingPunct="1">
        <a:spcBef>
          <a:spcPts val="2531"/>
        </a:spcBef>
        <a:spcAft>
          <a:spcPct val="0"/>
        </a:spcAft>
        <a:buSzPct val="66000"/>
        <a:buChar char="•"/>
        <a:defRPr sz="2200">
          <a:solidFill>
            <a:schemeClr val="tx1"/>
          </a:solidFill>
          <a:latin typeface="+mn-lt"/>
          <a:ea typeface="+mn-ea"/>
          <a:cs typeface="+mn-cs"/>
          <a:sym typeface="Chalkboard" charset="0"/>
        </a:defRPr>
      </a:lvl8pPr>
      <a:lvl9pPr marL="3427826" indent="-285653" algn="l" rtl="0" eaLnBrk="1" fontAlgn="base" hangingPunct="1">
        <a:spcBef>
          <a:spcPts val="2531"/>
        </a:spcBef>
        <a:spcAft>
          <a:spcPct val="0"/>
        </a:spcAft>
        <a:buSzPct val="66000"/>
        <a:buChar char="•"/>
        <a:defRPr sz="2200">
          <a:solidFill>
            <a:schemeClr val="tx1"/>
          </a:solidFill>
          <a:latin typeface="+mn-lt"/>
          <a:ea typeface="+mn-ea"/>
          <a:cs typeface="+mn-cs"/>
          <a:sym typeface="Chalkboard" charset="0"/>
        </a:defRPr>
      </a:lvl9pPr>
    </p:bodyStyle>
    <p:otherStyle>
      <a:defPPr>
        <a:defRPr lang="de-DE"/>
      </a:defPPr>
      <a:lvl1pPr marL="0" algn="l" defTabSz="642717" rtl="0" eaLnBrk="1" latinLnBrk="0" hangingPunct="1">
        <a:defRPr sz="1300" kern="1200">
          <a:solidFill>
            <a:schemeClr val="tx1"/>
          </a:solidFill>
          <a:latin typeface="+mn-lt"/>
          <a:ea typeface="+mn-ea"/>
          <a:cs typeface="+mn-cs"/>
        </a:defRPr>
      </a:lvl1pPr>
      <a:lvl2pPr marL="321357" algn="l" defTabSz="642717" rtl="0" eaLnBrk="1" latinLnBrk="0" hangingPunct="1">
        <a:defRPr sz="1300" kern="1200">
          <a:solidFill>
            <a:schemeClr val="tx1"/>
          </a:solidFill>
          <a:latin typeface="+mn-lt"/>
          <a:ea typeface="+mn-ea"/>
          <a:cs typeface="+mn-cs"/>
        </a:defRPr>
      </a:lvl2pPr>
      <a:lvl3pPr marL="642717" algn="l" defTabSz="642717" rtl="0" eaLnBrk="1" latinLnBrk="0" hangingPunct="1">
        <a:defRPr sz="1300" kern="1200">
          <a:solidFill>
            <a:schemeClr val="tx1"/>
          </a:solidFill>
          <a:latin typeface="+mn-lt"/>
          <a:ea typeface="+mn-ea"/>
          <a:cs typeface="+mn-cs"/>
        </a:defRPr>
      </a:lvl3pPr>
      <a:lvl4pPr marL="964075" algn="l" defTabSz="642717" rtl="0" eaLnBrk="1" latinLnBrk="0" hangingPunct="1">
        <a:defRPr sz="1300" kern="1200">
          <a:solidFill>
            <a:schemeClr val="tx1"/>
          </a:solidFill>
          <a:latin typeface="+mn-lt"/>
          <a:ea typeface="+mn-ea"/>
          <a:cs typeface="+mn-cs"/>
        </a:defRPr>
      </a:lvl4pPr>
      <a:lvl5pPr marL="1285434" algn="l" defTabSz="642717" rtl="0" eaLnBrk="1" latinLnBrk="0" hangingPunct="1">
        <a:defRPr sz="1300" kern="1200">
          <a:solidFill>
            <a:schemeClr val="tx1"/>
          </a:solidFill>
          <a:latin typeface="+mn-lt"/>
          <a:ea typeface="+mn-ea"/>
          <a:cs typeface="+mn-cs"/>
        </a:defRPr>
      </a:lvl5pPr>
      <a:lvl6pPr marL="1606794" algn="l" defTabSz="642717" rtl="0" eaLnBrk="1" latinLnBrk="0" hangingPunct="1">
        <a:defRPr sz="1300" kern="1200">
          <a:solidFill>
            <a:schemeClr val="tx1"/>
          </a:solidFill>
          <a:latin typeface="+mn-lt"/>
          <a:ea typeface="+mn-ea"/>
          <a:cs typeface="+mn-cs"/>
        </a:defRPr>
      </a:lvl6pPr>
      <a:lvl7pPr marL="1928151" algn="l" defTabSz="642717" rtl="0" eaLnBrk="1" latinLnBrk="0" hangingPunct="1">
        <a:defRPr sz="1300" kern="1200">
          <a:solidFill>
            <a:schemeClr val="tx1"/>
          </a:solidFill>
          <a:latin typeface="+mn-lt"/>
          <a:ea typeface="+mn-ea"/>
          <a:cs typeface="+mn-cs"/>
        </a:defRPr>
      </a:lvl7pPr>
      <a:lvl8pPr marL="2249511" algn="l" defTabSz="642717" rtl="0" eaLnBrk="1" latinLnBrk="0" hangingPunct="1">
        <a:defRPr sz="1300" kern="1200">
          <a:solidFill>
            <a:schemeClr val="tx1"/>
          </a:solidFill>
          <a:latin typeface="+mn-lt"/>
          <a:ea typeface="+mn-ea"/>
          <a:cs typeface="+mn-cs"/>
        </a:defRPr>
      </a:lvl8pPr>
      <a:lvl9pPr marL="2570870" algn="l" defTabSz="642717" rtl="0" eaLnBrk="1" latinLnBrk="0" hangingPunct="1">
        <a:defRPr sz="13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bwMode="auto">
          <a:xfrm>
            <a:off x="1190645" y="142875"/>
            <a:ext cx="9810751" cy="1785938"/>
          </a:xfrm>
          <a:prstGeom prst="rect">
            <a:avLst/>
          </a:prstGeom>
          <a:noFill/>
          <a:ln w="12700">
            <a:noFill/>
            <a:miter lim="800000"/>
            <a:headEnd/>
            <a:tailEnd/>
          </a:ln>
        </p:spPr>
        <p:txBody>
          <a:bodyPr vert="horz" wrap="square" lIns="35703" tIns="35703" rIns="35703" bIns="35703" numCol="1" anchor="ctr" anchorCtr="0" compatLnSpc="1">
            <a:prstTxWarp prst="textNoShape">
              <a:avLst/>
            </a:prstTxWarp>
          </a:bodyPr>
          <a:lstStyle/>
          <a:p>
            <a:pPr lvl="0"/>
            <a:r>
              <a:rPr lang="de-DE">
                <a:sym typeface="Chalkboard" charset="0"/>
              </a:rPr>
              <a:t>Titelmasterformat durch Klicken bearbeiten</a:t>
            </a:r>
            <a:endParaRPr lang="en-US">
              <a:sym typeface="Chalkboard" charset="0"/>
            </a:endParaRPr>
          </a:p>
        </p:txBody>
      </p:sp>
      <p:sp>
        <p:nvSpPr>
          <p:cNvPr id="7171" name="Rectangle 2"/>
          <p:cNvSpPr>
            <a:spLocks noGrp="1" noChangeArrowheads="1"/>
          </p:cNvSpPr>
          <p:nvPr>
            <p:ph type="body" idx="1"/>
          </p:nvPr>
        </p:nvSpPr>
        <p:spPr bwMode="auto">
          <a:xfrm>
            <a:off x="1190645" y="2071690"/>
            <a:ext cx="9810751" cy="4036219"/>
          </a:xfrm>
          <a:prstGeom prst="rect">
            <a:avLst/>
          </a:prstGeom>
          <a:noFill/>
          <a:ln w="12700">
            <a:noFill/>
            <a:miter lim="800000"/>
            <a:headEnd/>
            <a:tailEnd/>
          </a:ln>
        </p:spPr>
        <p:txBody>
          <a:bodyPr vert="horz" wrap="square" lIns="35703" tIns="35703" rIns="35703" bIns="35703" numCol="1" anchor="t" anchorCtr="0" compatLnSpc="1">
            <a:prstTxWarp prst="textNoShape">
              <a:avLst/>
            </a:prstTxWarp>
          </a:bodyPr>
          <a:lstStyle/>
          <a:p>
            <a:pPr lvl="0"/>
            <a:r>
              <a:rPr lang="de-DE">
                <a:sym typeface="Chalkboard" charset="0"/>
              </a:rPr>
              <a:t>Textmasterformate durch Klicken bearbeiten</a:t>
            </a:r>
          </a:p>
          <a:p>
            <a:pPr lvl="1"/>
            <a:r>
              <a:rPr lang="de-DE">
                <a:sym typeface="Chalkboard" charset="0"/>
              </a:rPr>
              <a:t>Zweite Ebene</a:t>
            </a:r>
          </a:p>
          <a:p>
            <a:pPr lvl="2"/>
            <a:r>
              <a:rPr lang="de-DE">
                <a:sym typeface="Chalkboard" charset="0"/>
              </a:rPr>
              <a:t>Dritte Ebene</a:t>
            </a:r>
          </a:p>
          <a:p>
            <a:pPr lvl="3"/>
            <a:r>
              <a:rPr lang="de-DE">
                <a:sym typeface="Chalkboard" charset="0"/>
              </a:rPr>
              <a:t>Vierte Ebene</a:t>
            </a:r>
          </a:p>
          <a:p>
            <a:pPr lvl="4"/>
            <a:r>
              <a:rPr lang="de-DE">
                <a:sym typeface="Chalkboard" charset="0"/>
              </a:rPr>
              <a:t>Fünfte Ebene</a:t>
            </a:r>
            <a:endParaRPr lang="en-US">
              <a:sym typeface="Chalkboard" charset="0"/>
            </a:endParaRPr>
          </a:p>
        </p:txBody>
      </p:sp>
    </p:spTree>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txStyles>
    <p:titleStyle>
      <a:lvl1pPr algn="ctr" rtl="0" eaLnBrk="1" fontAlgn="base" hangingPunct="1">
        <a:spcBef>
          <a:spcPct val="0"/>
        </a:spcBef>
        <a:spcAft>
          <a:spcPct val="0"/>
        </a:spcAft>
        <a:defRPr sz="5100">
          <a:solidFill>
            <a:schemeClr val="tx1"/>
          </a:solidFill>
          <a:latin typeface="+mj-lt"/>
          <a:ea typeface="+mj-ea"/>
          <a:cs typeface="+mj-cs"/>
          <a:sym typeface="Chalkboard" charset="0"/>
        </a:defRPr>
      </a:lvl1pPr>
      <a:lvl2pPr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2pPr>
      <a:lvl3pPr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3pPr>
      <a:lvl4pPr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4pPr>
      <a:lvl5pPr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5pPr>
      <a:lvl6pPr marL="321341"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6pPr>
      <a:lvl7pPr marL="642684"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7pPr>
      <a:lvl8pPr marL="964025"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8pPr>
      <a:lvl9pPr marL="1285368"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9pPr>
    </p:titleStyle>
    <p:bodyStyle>
      <a:lvl1pPr marL="571275" indent="-285639" algn="l" rtl="0" eaLnBrk="1" fontAlgn="base" hangingPunct="1">
        <a:spcBef>
          <a:spcPts val="2531"/>
        </a:spcBef>
        <a:spcAft>
          <a:spcPct val="0"/>
        </a:spcAft>
        <a:buSzPct val="66000"/>
        <a:buChar char="•"/>
        <a:defRPr sz="2200">
          <a:solidFill>
            <a:schemeClr val="tx1"/>
          </a:solidFill>
          <a:latin typeface="+mn-lt"/>
          <a:ea typeface="+mn-ea"/>
          <a:cs typeface="+mn-cs"/>
          <a:sym typeface="Chalkboard" charset="0"/>
        </a:defRPr>
      </a:lvl1pPr>
      <a:lvl2pPr marL="955100" indent="-285639" algn="l" rtl="0" eaLnBrk="1" fontAlgn="base" hangingPunct="1">
        <a:spcBef>
          <a:spcPts val="2531"/>
        </a:spcBef>
        <a:spcAft>
          <a:spcPct val="0"/>
        </a:spcAft>
        <a:buSzPct val="66000"/>
        <a:buChar char="•"/>
        <a:defRPr sz="2200">
          <a:solidFill>
            <a:schemeClr val="tx1"/>
          </a:solidFill>
          <a:latin typeface="+mn-lt"/>
          <a:ea typeface="+mn-ea"/>
          <a:cs typeface="+mn-cs"/>
          <a:sym typeface="Chalkboard" charset="0"/>
        </a:defRPr>
      </a:lvl2pPr>
      <a:lvl3pPr marL="1330000" indent="-285639" algn="l" rtl="0" eaLnBrk="1" fontAlgn="base" hangingPunct="1">
        <a:spcBef>
          <a:spcPts val="2531"/>
        </a:spcBef>
        <a:spcAft>
          <a:spcPct val="0"/>
        </a:spcAft>
        <a:buSzPct val="66000"/>
        <a:buChar char="•"/>
        <a:defRPr sz="2200">
          <a:solidFill>
            <a:schemeClr val="tx1"/>
          </a:solidFill>
          <a:latin typeface="+mn-lt"/>
          <a:ea typeface="+mn-ea"/>
          <a:cs typeface="+mn-cs"/>
          <a:sym typeface="Chalkboard" charset="0"/>
        </a:defRPr>
      </a:lvl3pPr>
      <a:lvl4pPr marL="1731678" indent="-285639" algn="l" rtl="0" eaLnBrk="1" fontAlgn="base" hangingPunct="1">
        <a:spcBef>
          <a:spcPts val="2531"/>
        </a:spcBef>
        <a:spcAft>
          <a:spcPct val="0"/>
        </a:spcAft>
        <a:buSzPct val="66000"/>
        <a:buChar char="•"/>
        <a:defRPr sz="2200">
          <a:solidFill>
            <a:schemeClr val="tx1"/>
          </a:solidFill>
          <a:latin typeface="+mn-lt"/>
          <a:ea typeface="+mn-ea"/>
          <a:cs typeface="+mn-cs"/>
          <a:sym typeface="Chalkboard" charset="0"/>
        </a:defRPr>
      </a:lvl4pPr>
      <a:lvl5pPr marL="2142281" indent="-285639" algn="l" rtl="0" eaLnBrk="1" fontAlgn="base" hangingPunct="1">
        <a:spcBef>
          <a:spcPts val="2531"/>
        </a:spcBef>
        <a:spcAft>
          <a:spcPct val="0"/>
        </a:spcAft>
        <a:buSzPct val="66000"/>
        <a:buChar char="•"/>
        <a:defRPr sz="2200">
          <a:solidFill>
            <a:schemeClr val="tx1"/>
          </a:solidFill>
          <a:latin typeface="+mn-lt"/>
          <a:ea typeface="+mn-ea"/>
          <a:cs typeface="+mn-cs"/>
          <a:sym typeface="Chalkboard" charset="0"/>
        </a:defRPr>
      </a:lvl5pPr>
      <a:lvl6pPr marL="2463624" indent="-285639" algn="l" rtl="0" eaLnBrk="1" fontAlgn="base" hangingPunct="1">
        <a:spcBef>
          <a:spcPts val="2531"/>
        </a:spcBef>
        <a:spcAft>
          <a:spcPct val="0"/>
        </a:spcAft>
        <a:buSzPct val="66000"/>
        <a:buChar char="•"/>
        <a:defRPr sz="2200">
          <a:solidFill>
            <a:schemeClr val="tx1"/>
          </a:solidFill>
          <a:latin typeface="+mn-lt"/>
          <a:ea typeface="+mn-ea"/>
          <a:cs typeface="+mn-cs"/>
          <a:sym typeface="Chalkboard" charset="0"/>
        </a:defRPr>
      </a:lvl6pPr>
      <a:lvl7pPr marL="2784969" indent="-285639" algn="l" rtl="0" eaLnBrk="1" fontAlgn="base" hangingPunct="1">
        <a:spcBef>
          <a:spcPts val="2531"/>
        </a:spcBef>
        <a:spcAft>
          <a:spcPct val="0"/>
        </a:spcAft>
        <a:buSzPct val="66000"/>
        <a:buChar char="•"/>
        <a:defRPr sz="2200">
          <a:solidFill>
            <a:schemeClr val="tx1"/>
          </a:solidFill>
          <a:latin typeface="+mn-lt"/>
          <a:ea typeface="+mn-ea"/>
          <a:cs typeface="+mn-cs"/>
          <a:sym typeface="Chalkboard" charset="0"/>
        </a:defRPr>
      </a:lvl7pPr>
      <a:lvl8pPr marL="3106308" indent="-285639" algn="l" rtl="0" eaLnBrk="1" fontAlgn="base" hangingPunct="1">
        <a:spcBef>
          <a:spcPts val="2531"/>
        </a:spcBef>
        <a:spcAft>
          <a:spcPct val="0"/>
        </a:spcAft>
        <a:buSzPct val="66000"/>
        <a:buChar char="•"/>
        <a:defRPr sz="2200">
          <a:solidFill>
            <a:schemeClr val="tx1"/>
          </a:solidFill>
          <a:latin typeface="+mn-lt"/>
          <a:ea typeface="+mn-ea"/>
          <a:cs typeface="+mn-cs"/>
          <a:sym typeface="Chalkboard" charset="0"/>
        </a:defRPr>
      </a:lvl8pPr>
      <a:lvl9pPr marL="3427650" indent="-285639" algn="l" rtl="0" eaLnBrk="1" fontAlgn="base" hangingPunct="1">
        <a:spcBef>
          <a:spcPts val="2531"/>
        </a:spcBef>
        <a:spcAft>
          <a:spcPct val="0"/>
        </a:spcAft>
        <a:buSzPct val="66000"/>
        <a:buChar char="•"/>
        <a:defRPr sz="2200">
          <a:solidFill>
            <a:schemeClr val="tx1"/>
          </a:solidFill>
          <a:latin typeface="+mn-lt"/>
          <a:ea typeface="+mn-ea"/>
          <a:cs typeface="+mn-cs"/>
          <a:sym typeface="Chalkboard" charset="0"/>
        </a:defRPr>
      </a:lvl9pPr>
    </p:bodyStyle>
    <p:otherStyle>
      <a:defPPr>
        <a:defRPr lang="de-DE"/>
      </a:defPPr>
      <a:lvl1pPr marL="0" algn="l" defTabSz="642684" rtl="0" eaLnBrk="1" latinLnBrk="0" hangingPunct="1">
        <a:defRPr sz="1300" kern="1200">
          <a:solidFill>
            <a:schemeClr val="tx1"/>
          </a:solidFill>
          <a:latin typeface="+mn-lt"/>
          <a:ea typeface="+mn-ea"/>
          <a:cs typeface="+mn-cs"/>
        </a:defRPr>
      </a:lvl1pPr>
      <a:lvl2pPr marL="321341" algn="l" defTabSz="642684" rtl="0" eaLnBrk="1" latinLnBrk="0" hangingPunct="1">
        <a:defRPr sz="1300" kern="1200">
          <a:solidFill>
            <a:schemeClr val="tx1"/>
          </a:solidFill>
          <a:latin typeface="+mn-lt"/>
          <a:ea typeface="+mn-ea"/>
          <a:cs typeface="+mn-cs"/>
        </a:defRPr>
      </a:lvl2pPr>
      <a:lvl3pPr marL="642684" algn="l" defTabSz="642684" rtl="0" eaLnBrk="1" latinLnBrk="0" hangingPunct="1">
        <a:defRPr sz="1300" kern="1200">
          <a:solidFill>
            <a:schemeClr val="tx1"/>
          </a:solidFill>
          <a:latin typeface="+mn-lt"/>
          <a:ea typeface="+mn-ea"/>
          <a:cs typeface="+mn-cs"/>
        </a:defRPr>
      </a:lvl3pPr>
      <a:lvl4pPr marL="964025" algn="l" defTabSz="642684" rtl="0" eaLnBrk="1" latinLnBrk="0" hangingPunct="1">
        <a:defRPr sz="1300" kern="1200">
          <a:solidFill>
            <a:schemeClr val="tx1"/>
          </a:solidFill>
          <a:latin typeface="+mn-lt"/>
          <a:ea typeface="+mn-ea"/>
          <a:cs typeface="+mn-cs"/>
        </a:defRPr>
      </a:lvl4pPr>
      <a:lvl5pPr marL="1285368" algn="l" defTabSz="642684" rtl="0" eaLnBrk="1" latinLnBrk="0" hangingPunct="1">
        <a:defRPr sz="1300" kern="1200">
          <a:solidFill>
            <a:schemeClr val="tx1"/>
          </a:solidFill>
          <a:latin typeface="+mn-lt"/>
          <a:ea typeface="+mn-ea"/>
          <a:cs typeface="+mn-cs"/>
        </a:defRPr>
      </a:lvl5pPr>
      <a:lvl6pPr marL="1606711" algn="l" defTabSz="642684" rtl="0" eaLnBrk="1" latinLnBrk="0" hangingPunct="1">
        <a:defRPr sz="1300" kern="1200">
          <a:solidFill>
            <a:schemeClr val="tx1"/>
          </a:solidFill>
          <a:latin typeface="+mn-lt"/>
          <a:ea typeface="+mn-ea"/>
          <a:cs typeface="+mn-cs"/>
        </a:defRPr>
      </a:lvl6pPr>
      <a:lvl7pPr marL="1928052" algn="l" defTabSz="642684" rtl="0" eaLnBrk="1" latinLnBrk="0" hangingPunct="1">
        <a:defRPr sz="1300" kern="1200">
          <a:solidFill>
            <a:schemeClr val="tx1"/>
          </a:solidFill>
          <a:latin typeface="+mn-lt"/>
          <a:ea typeface="+mn-ea"/>
          <a:cs typeface="+mn-cs"/>
        </a:defRPr>
      </a:lvl7pPr>
      <a:lvl8pPr marL="2249396" algn="l" defTabSz="642684" rtl="0" eaLnBrk="1" latinLnBrk="0" hangingPunct="1">
        <a:defRPr sz="1300" kern="1200">
          <a:solidFill>
            <a:schemeClr val="tx1"/>
          </a:solidFill>
          <a:latin typeface="+mn-lt"/>
          <a:ea typeface="+mn-ea"/>
          <a:cs typeface="+mn-cs"/>
        </a:defRPr>
      </a:lvl8pPr>
      <a:lvl9pPr marL="2570738" algn="l" defTabSz="642684" rtl="0" eaLnBrk="1" latinLnBrk="0" hangingPunct="1">
        <a:defRPr sz="13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bwMode="auto">
          <a:xfrm>
            <a:off x="1190647" y="142875"/>
            <a:ext cx="9810751" cy="1785938"/>
          </a:xfrm>
          <a:prstGeom prst="rect">
            <a:avLst/>
          </a:prstGeom>
          <a:noFill/>
          <a:ln w="12700">
            <a:noFill/>
            <a:miter lim="800000"/>
            <a:headEnd/>
            <a:tailEnd/>
          </a:ln>
        </p:spPr>
        <p:txBody>
          <a:bodyPr vert="horz" wrap="square" lIns="35701" tIns="35701" rIns="35701" bIns="35701" numCol="1" anchor="ctr" anchorCtr="0" compatLnSpc="1">
            <a:prstTxWarp prst="textNoShape">
              <a:avLst/>
            </a:prstTxWarp>
          </a:bodyPr>
          <a:lstStyle/>
          <a:p>
            <a:pPr lvl="0"/>
            <a:r>
              <a:rPr lang="de-DE">
                <a:sym typeface="Chalkboard" charset="0"/>
              </a:rPr>
              <a:t>Titelmasterformat durch Klicken bearbeiten</a:t>
            </a:r>
            <a:endParaRPr lang="en-US">
              <a:sym typeface="Chalkboard" charset="0"/>
            </a:endParaRPr>
          </a:p>
        </p:txBody>
      </p:sp>
      <p:sp>
        <p:nvSpPr>
          <p:cNvPr id="8195" name="Rectangle 2"/>
          <p:cNvSpPr>
            <a:spLocks noGrp="1" noChangeArrowheads="1"/>
          </p:cNvSpPr>
          <p:nvPr>
            <p:ph type="body" idx="1"/>
          </p:nvPr>
        </p:nvSpPr>
        <p:spPr bwMode="auto">
          <a:xfrm>
            <a:off x="1190627" y="2071690"/>
            <a:ext cx="4786312" cy="4036219"/>
          </a:xfrm>
          <a:prstGeom prst="rect">
            <a:avLst/>
          </a:prstGeom>
          <a:noFill/>
          <a:ln w="12700">
            <a:noFill/>
            <a:miter lim="800000"/>
            <a:headEnd/>
            <a:tailEnd/>
          </a:ln>
        </p:spPr>
        <p:txBody>
          <a:bodyPr vert="horz" wrap="square" lIns="35701" tIns="35701" rIns="35701" bIns="35701" numCol="1" anchor="ctr" anchorCtr="0" compatLnSpc="1">
            <a:prstTxWarp prst="textNoShape">
              <a:avLst/>
            </a:prstTxWarp>
          </a:bodyPr>
          <a:lstStyle/>
          <a:p>
            <a:pPr lvl="0"/>
            <a:r>
              <a:rPr lang="de-DE">
                <a:sym typeface="Chalkboard" charset="0"/>
              </a:rPr>
              <a:t>Textmasterformate durch Klicken bearbeiten</a:t>
            </a:r>
          </a:p>
          <a:p>
            <a:pPr lvl="1"/>
            <a:r>
              <a:rPr lang="de-DE">
                <a:sym typeface="Chalkboard" charset="0"/>
              </a:rPr>
              <a:t>Zweite Ebene</a:t>
            </a:r>
          </a:p>
          <a:p>
            <a:pPr lvl="2"/>
            <a:r>
              <a:rPr lang="de-DE">
                <a:sym typeface="Chalkboard" charset="0"/>
              </a:rPr>
              <a:t>Dritte Ebene</a:t>
            </a:r>
          </a:p>
          <a:p>
            <a:pPr lvl="3"/>
            <a:r>
              <a:rPr lang="de-DE">
                <a:sym typeface="Chalkboard" charset="0"/>
              </a:rPr>
              <a:t>Vierte Ebene</a:t>
            </a:r>
          </a:p>
          <a:p>
            <a:pPr lvl="4"/>
            <a:r>
              <a:rPr lang="de-DE">
                <a:sym typeface="Chalkboard" charset="0"/>
              </a:rPr>
              <a:t>Fünfte Ebene</a:t>
            </a:r>
            <a:endParaRPr lang="en-US">
              <a:sym typeface="Chalkboard" charset="0"/>
            </a:endParaRPr>
          </a:p>
        </p:txBody>
      </p:sp>
    </p:spTree>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txStyles>
    <p:titleStyle>
      <a:lvl1pPr algn="ctr" rtl="0" eaLnBrk="1" fontAlgn="base" hangingPunct="1">
        <a:spcBef>
          <a:spcPct val="0"/>
        </a:spcBef>
        <a:spcAft>
          <a:spcPct val="0"/>
        </a:spcAft>
        <a:defRPr sz="5100">
          <a:solidFill>
            <a:schemeClr val="tx1"/>
          </a:solidFill>
          <a:latin typeface="+mj-lt"/>
          <a:ea typeface="+mj-ea"/>
          <a:cs typeface="+mj-cs"/>
          <a:sym typeface="Chalkboard" charset="0"/>
        </a:defRPr>
      </a:lvl1pPr>
      <a:lvl2pPr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2pPr>
      <a:lvl3pPr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3pPr>
      <a:lvl4pPr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4pPr>
      <a:lvl5pPr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5pPr>
      <a:lvl6pPr marL="321324"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6pPr>
      <a:lvl7pPr marL="642651"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7pPr>
      <a:lvl8pPr marL="963975"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8pPr>
      <a:lvl9pPr marL="1285302" algn="ctr" rtl="0" eaLnBrk="1" fontAlgn="base" hangingPunct="1">
        <a:spcBef>
          <a:spcPct val="0"/>
        </a:spcBef>
        <a:spcAft>
          <a:spcPct val="0"/>
        </a:spcAft>
        <a:defRPr sz="5100">
          <a:solidFill>
            <a:schemeClr val="tx1"/>
          </a:solidFill>
          <a:latin typeface="Chalkboard" charset="0"/>
          <a:ea typeface="ヒラギノ明朝 ProN W3" charset="0"/>
          <a:cs typeface="ヒラギノ明朝 ProN W3" charset="0"/>
          <a:sym typeface="Chalkboard" charset="0"/>
        </a:defRPr>
      </a:lvl9pPr>
    </p:titleStyle>
    <p:bodyStyle>
      <a:lvl1pPr marL="571246" indent="-285625" algn="l" rtl="0" eaLnBrk="1" fontAlgn="base" hangingPunct="1">
        <a:spcBef>
          <a:spcPts val="2531"/>
        </a:spcBef>
        <a:spcAft>
          <a:spcPct val="0"/>
        </a:spcAft>
        <a:buSzPct val="66000"/>
        <a:buChar char="•"/>
        <a:defRPr sz="2200">
          <a:solidFill>
            <a:schemeClr val="tx1"/>
          </a:solidFill>
          <a:latin typeface="+mn-lt"/>
          <a:ea typeface="+mn-ea"/>
          <a:cs typeface="+mn-cs"/>
          <a:sym typeface="Chalkboard" charset="0"/>
        </a:defRPr>
      </a:lvl1pPr>
      <a:lvl2pPr marL="955051" indent="-285625" algn="l" rtl="0" eaLnBrk="1" fontAlgn="base" hangingPunct="1">
        <a:spcBef>
          <a:spcPts val="2531"/>
        </a:spcBef>
        <a:spcAft>
          <a:spcPct val="0"/>
        </a:spcAft>
        <a:buSzPct val="66000"/>
        <a:buChar char="•"/>
        <a:defRPr sz="2200">
          <a:solidFill>
            <a:schemeClr val="tx1"/>
          </a:solidFill>
          <a:latin typeface="+mn-lt"/>
          <a:ea typeface="+mn-ea"/>
          <a:cs typeface="+mn-cs"/>
          <a:sym typeface="Chalkboard" charset="0"/>
        </a:defRPr>
      </a:lvl2pPr>
      <a:lvl3pPr marL="1329932" indent="-285625" algn="l" rtl="0" eaLnBrk="1" fontAlgn="base" hangingPunct="1">
        <a:spcBef>
          <a:spcPts val="2531"/>
        </a:spcBef>
        <a:spcAft>
          <a:spcPct val="0"/>
        </a:spcAft>
        <a:buSzPct val="66000"/>
        <a:buChar char="•"/>
        <a:defRPr sz="2200">
          <a:solidFill>
            <a:schemeClr val="tx1"/>
          </a:solidFill>
          <a:latin typeface="+mn-lt"/>
          <a:ea typeface="+mn-ea"/>
          <a:cs typeface="+mn-cs"/>
          <a:sym typeface="Chalkboard" charset="0"/>
        </a:defRPr>
      </a:lvl3pPr>
      <a:lvl4pPr marL="1731589" indent="-285625" algn="l" rtl="0" eaLnBrk="1" fontAlgn="base" hangingPunct="1">
        <a:spcBef>
          <a:spcPts val="2531"/>
        </a:spcBef>
        <a:spcAft>
          <a:spcPct val="0"/>
        </a:spcAft>
        <a:buSzPct val="66000"/>
        <a:buChar char="•"/>
        <a:defRPr sz="2200">
          <a:solidFill>
            <a:schemeClr val="tx1"/>
          </a:solidFill>
          <a:latin typeface="+mn-lt"/>
          <a:ea typeface="+mn-ea"/>
          <a:cs typeface="+mn-cs"/>
          <a:sym typeface="Chalkboard" charset="0"/>
        </a:defRPr>
      </a:lvl4pPr>
      <a:lvl5pPr marL="2142171" indent="-285625" algn="l" rtl="0" eaLnBrk="1" fontAlgn="base" hangingPunct="1">
        <a:spcBef>
          <a:spcPts val="2531"/>
        </a:spcBef>
        <a:spcAft>
          <a:spcPct val="0"/>
        </a:spcAft>
        <a:buSzPct val="66000"/>
        <a:buChar char="•"/>
        <a:defRPr sz="2200">
          <a:solidFill>
            <a:schemeClr val="tx1"/>
          </a:solidFill>
          <a:latin typeface="+mn-lt"/>
          <a:ea typeface="+mn-ea"/>
          <a:cs typeface="+mn-cs"/>
          <a:sym typeface="Chalkboard" charset="0"/>
        </a:defRPr>
      </a:lvl5pPr>
      <a:lvl6pPr marL="2463498" indent="-285625" algn="l" rtl="0" eaLnBrk="1" fontAlgn="base" hangingPunct="1">
        <a:spcBef>
          <a:spcPts val="2531"/>
        </a:spcBef>
        <a:spcAft>
          <a:spcPct val="0"/>
        </a:spcAft>
        <a:buSzPct val="66000"/>
        <a:buChar char="•"/>
        <a:defRPr sz="2200">
          <a:solidFill>
            <a:schemeClr val="tx1"/>
          </a:solidFill>
          <a:latin typeface="+mn-lt"/>
          <a:ea typeface="+mn-ea"/>
          <a:cs typeface="+mn-cs"/>
          <a:sym typeface="Chalkboard" charset="0"/>
        </a:defRPr>
      </a:lvl6pPr>
      <a:lvl7pPr marL="2784827" indent="-285625" algn="l" rtl="0" eaLnBrk="1" fontAlgn="base" hangingPunct="1">
        <a:spcBef>
          <a:spcPts val="2531"/>
        </a:spcBef>
        <a:spcAft>
          <a:spcPct val="0"/>
        </a:spcAft>
        <a:buSzPct val="66000"/>
        <a:buChar char="•"/>
        <a:defRPr sz="2200">
          <a:solidFill>
            <a:schemeClr val="tx1"/>
          </a:solidFill>
          <a:latin typeface="+mn-lt"/>
          <a:ea typeface="+mn-ea"/>
          <a:cs typeface="+mn-cs"/>
          <a:sym typeface="Chalkboard" charset="0"/>
        </a:defRPr>
      </a:lvl7pPr>
      <a:lvl8pPr marL="3106149" indent="-285625" algn="l" rtl="0" eaLnBrk="1" fontAlgn="base" hangingPunct="1">
        <a:spcBef>
          <a:spcPts val="2531"/>
        </a:spcBef>
        <a:spcAft>
          <a:spcPct val="0"/>
        </a:spcAft>
        <a:buSzPct val="66000"/>
        <a:buChar char="•"/>
        <a:defRPr sz="2200">
          <a:solidFill>
            <a:schemeClr val="tx1"/>
          </a:solidFill>
          <a:latin typeface="+mn-lt"/>
          <a:ea typeface="+mn-ea"/>
          <a:cs typeface="+mn-cs"/>
          <a:sym typeface="Chalkboard" charset="0"/>
        </a:defRPr>
      </a:lvl8pPr>
      <a:lvl9pPr marL="3427475" indent="-285625" algn="l" rtl="0" eaLnBrk="1" fontAlgn="base" hangingPunct="1">
        <a:spcBef>
          <a:spcPts val="2531"/>
        </a:spcBef>
        <a:spcAft>
          <a:spcPct val="0"/>
        </a:spcAft>
        <a:buSzPct val="66000"/>
        <a:buChar char="•"/>
        <a:defRPr sz="2200">
          <a:solidFill>
            <a:schemeClr val="tx1"/>
          </a:solidFill>
          <a:latin typeface="+mn-lt"/>
          <a:ea typeface="+mn-ea"/>
          <a:cs typeface="+mn-cs"/>
          <a:sym typeface="Chalkboard" charset="0"/>
        </a:defRPr>
      </a:lvl9pPr>
    </p:bodyStyle>
    <p:otherStyle>
      <a:defPPr>
        <a:defRPr lang="de-DE"/>
      </a:defPPr>
      <a:lvl1pPr marL="0" algn="l" defTabSz="642651" rtl="0" eaLnBrk="1" latinLnBrk="0" hangingPunct="1">
        <a:defRPr sz="1300" kern="1200">
          <a:solidFill>
            <a:schemeClr val="tx1"/>
          </a:solidFill>
          <a:latin typeface="+mn-lt"/>
          <a:ea typeface="+mn-ea"/>
          <a:cs typeface="+mn-cs"/>
        </a:defRPr>
      </a:lvl1pPr>
      <a:lvl2pPr marL="321324" algn="l" defTabSz="642651" rtl="0" eaLnBrk="1" latinLnBrk="0" hangingPunct="1">
        <a:defRPr sz="1300" kern="1200">
          <a:solidFill>
            <a:schemeClr val="tx1"/>
          </a:solidFill>
          <a:latin typeface="+mn-lt"/>
          <a:ea typeface="+mn-ea"/>
          <a:cs typeface="+mn-cs"/>
        </a:defRPr>
      </a:lvl2pPr>
      <a:lvl3pPr marL="642651" algn="l" defTabSz="642651" rtl="0" eaLnBrk="1" latinLnBrk="0" hangingPunct="1">
        <a:defRPr sz="1300" kern="1200">
          <a:solidFill>
            <a:schemeClr val="tx1"/>
          </a:solidFill>
          <a:latin typeface="+mn-lt"/>
          <a:ea typeface="+mn-ea"/>
          <a:cs typeface="+mn-cs"/>
        </a:defRPr>
      </a:lvl3pPr>
      <a:lvl4pPr marL="963975" algn="l" defTabSz="642651" rtl="0" eaLnBrk="1" latinLnBrk="0" hangingPunct="1">
        <a:defRPr sz="1300" kern="1200">
          <a:solidFill>
            <a:schemeClr val="tx1"/>
          </a:solidFill>
          <a:latin typeface="+mn-lt"/>
          <a:ea typeface="+mn-ea"/>
          <a:cs typeface="+mn-cs"/>
        </a:defRPr>
      </a:lvl4pPr>
      <a:lvl5pPr marL="1285302" algn="l" defTabSz="642651" rtl="0" eaLnBrk="1" latinLnBrk="0" hangingPunct="1">
        <a:defRPr sz="1300" kern="1200">
          <a:solidFill>
            <a:schemeClr val="tx1"/>
          </a:solidFill>
          <a:latin typeface="+mn-lt"/>
          <a:ea typeface="+mn-ea"/>
          <a:cs typeface="+mn-cs"/>
        </a:defRPr>
      </a:lvl5pPr>
      <a:lvl6pPr marL="1606628" algn="l" defTabSz="642651" rtl="0" eaLnBrk="1" latinLnBrk="0" hangingPunct="1">
        <a:defRPr sz="1300" kern="1200">
          <a:solidFill>
            <a:schemeClr val="tx1"/>
          </a:solidFill>
          <a:latin typeface="+mn-lt"/>
          <a:ea typeface="+mn-ea"/>
          <a:cs typeface="+mn-cs"/>
        </a:defRPr>
      </a:lvl6pPr>
      <a:lvl7pPr marL="1927954" algn="l" defTabSz="642651" rtl="0" eaLnBrk="1" latinLnBrk="0" hangingPunct="1">
        <a:defRPr sz="1300" kern="1200">
          <a:solidFill>
            <a:schemeClr val="tx1"/>
          </a:solidFill>
          <a:latin typeface="+mn-lt"/>
          <a:ea typeface="+mn-ea"/>
          <a:cs typeface="+mn-cs"/>
        </a:defRPr>
      </a:lvl7pPr>
      <a:lvl8pPr marL="2249281" algn="l" defTabSz="642651" rtl="0" eaLnBrk="1" latinLnBrk="0" hangingPunct="1">
        <a:defRPr sz="1300" kern="1200">
          <a:solidFill>
            <a:schemeClr val="tx1"/>
          </a:solidFill>
          <a:latin typeface="+mn-lt"/>
          <a:ea typeface="+mn-ea"/>
          <a:cs typeface="+mn-cs"/>
        </a:defRPr>
      </a:lvl8pPr>
      <a:lvl9pPr marL="2570607" algn="l" defTabSz="642651"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mailto:anna.chossy@gymnasium-trudering.de"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mailto:sandra.sohnius@gymnasium-trudering.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72209" y="1295828"/>
            <a:ext cx="10364391" cy="3156055"/>
          </a:xfrm>
        </p:spPr>
        <p:txBody>
          <a:bodyPr/>
          <a:lstStyle/>
          <a:p>
            <a:r>
              <a:rPr lang="de-DE" dirty="0"/>
              <a:t>Das Arbeiten in Jahrgangsstufenteams und Lerninseln am Gymnasium Trudering</a:t>
            </a:r>
          </a:p>
        </p:txBody>
      </p:sp>
      <p:pic>
        <p:nvPicPr>
          <p:cNvPr id="4" name="Picture 5" descr="Gymnasium Trudering"/>
          <p:cNvPicPr>
            <a:picLocks noChangeAspect="1" noChangeArrowheads="1"/>
          </p:cNvPicPr>
          <p:nvPr/>
        </p:nvPicPr>
        <p:blipFill>
          <a:blip r:embed="rId2" cstate="print"/>
          <a:srcRect/>
          <a:stretch>
            <a:fillRect/>
          </a:stretch>
        </p:blipFill>
        <p:spPr bwMode="auto">
          <a:xfrm>
            <a:off x="1" y="1"/>
            <a:ext cx="1606808" cy="581890"/>
          </a:xfrm>
          <a:prstGeom prst="rect">
            <a:avLst/>
          </a:prstGeom>
          <a:noFill/>
        </p:spPr>
      </p:pic>
    </p:spTree>
    <p:extLst>
      <p:ext uri="{BB962C8B-B14F-4D97-AF65-F5344CB8AC3E}">
        <p14:creationId xmlns:p14="http://schemas.microsoft.com/office/powerpoint/2010/main" xmlns="" val="565162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z.de/bilder/2016/06/24/6516582/653628503-feuerwehr-gefahrgutunfall-a4pFXJfN5rMrHgQpa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4275" y="633046"/>
            <a:ext cx="9753600" cy="5486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2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069628" y="837900"/>
            <a:ext cx="6422780" cy="4154984"/>
          </a:xfrm>
          <a:prstGeom prst="rect">
            <a:avLst/>
          </a:prstGeom>
          <a:noFill/>
        </p:spPr>
        <p:txBody>
          <a:bodyPr wrap="square" rtlCol="0">
            <a:spAutoFit/>
          </a:bodyPr>
          <a:lstStyle/>
          <a:p>
            <a:r>
              <a:rPr lang="de-DE" sz="2400" dirty="0"/>
              <a:t>Was bedeutet es, Mitglied in einem Team zu sein?</a:t>
            </a:r>
          </a:p>
          <a:p>
            <a:pPr marL="342900" indent="-342900">
              <a:buFontTx/>
              <a:buChar char="-"/>
            </a:pPr>
            <a:r>
              <a:rPr lang="de-DE" sz="2400" dirty="0"/>
              <a:t>Klassenleitung in der Teamjahrgangsstufe</a:t>
            </a:r>
          </a:p>
          <a:p>
            <a:pPr marL="342900" indent="-342900">
              <a:buFontTx/>
              <a:buChar char="-"/>
            </a:pPr>
            <a:r>
              <a:rPr lang="de-DE" sz="2400" dirty="0"/>
              <a:t>Unterricht schwerpunktmäßig in dieser Jahrgangsstufe</a:t>
            </a:r>
          </a:p>
          <a:p>
            <a:pPr marL="342900" indent="-342900">
              <a:buFontTx/>
              <a:buChar char="-"/>
            </a:pPr>
            <a:r>
              <a:rPr lang="de-DE" sz="2400" dirty="0"/>
              <a:t>Begleitung der Jahrgangsstufe (5-7 bzw. 8-10) für drei Jahre</a:t>
            </a:r>
          </a:p>
          <a:p>
            <a:pPr marL="342900" indent="-342900">
              <a:buFontTx/>
              <a:buChar char="-"/>
            </a:pPr>
            <a:r>
              <a:rPr lang="de-DE" sz="2400" dirty="0"/>
              <a:t>regelmäßige Teamsitzungen</a:t>
            </a:r>
          </a:p>
          <a:p>
            <a:pPr marL="342900" indent="-342900">
              <a:buFontTx/>
              <a:buChar char="-"/>
            </a:pPr>
            <a:r>
              <a:rPr lang="de-DE" sz="2400" dirty="0"/>
              <a:t>Teammitglieder als engste Bezugspersonen im Kollegium</a:t>
            </a:r>
          </a:p>
          <a:p>
            <a:pPr marL="342900" indent="-342900">
              <a:buFontTx/>
              <a:buChar char="-"/>
            </a:pPr>
            <a:r>
              <a:rPr lang="de-DE" sz="2400" dirty="0"/>
              <a:t>Gemeinsame Ziele</a:t>
            </a:r>
          </a:p>
          <a:p>
            <a:pPr marL="342900" indent="-342900">
              <a:buFontTx/>
              <a:buChar char="-"/>
            </a:pPr>
            <a:r>
              <a:rPr lang="de-DE" sz="2400" dirty="0"/>
              <a:t>Schulentwicklung</a:t>
            </a:r>
          </a:p>
        </p:txBody>
      </p:sp>
      <p:pic>
        <p:nvPicPr>
          <p:cNvPr id="5" name="Picture 5" descr="Gymnasium Trudering"/>
          <p:cNvPicPr>
            <a:picLocks noChangeAspect="1" noChangeArrowheads="1"/>
          </p:cNvPicPr>
          <p:nvPr/>
        </p:nvPicPr>
        <p:blipFill>
          <a:blip r:embed="rId3" cstate="print"/>
          <a:srcRect/>
          <a:stretch>
            <a:fillRect/>
          </a:stretch>
        </p:blipFill>
        <p:spPr bwMode="auto">
          <a:xfrm>
            <a:off x="1" y="1"/>
            <a:ext cx="1606808" cy="581890"/>
          </a:xfrm>
          <a:prstGeom prst="rect">
            <a:avLst/>
          </a:prstGeom>
          <a:noFill/>
        </p:spPr>
      </p:pic>
    </p:spTree>
    <p:extLst>
      <p:ext uri="{BB962C8B-B14F-4D97-AF65-F5344CB8AC3E}">
        <p14:creationId xmlns:p14="http://schemas.microsoft.com/office/powerpoint/2010/main" xmlns="" val="2378057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IMG_8048.JPG"/>
          <p:cNvPicPr>
            <a:picLocks noChangeAspect="1"/>
          </p:cNvPicPr>
          <p:nvPr/>
        </p:nvPicPr>
        <p:blipFill>
          <a:blip r:embed="rId2" cstate="print"/>
          <a:stretch>
            <a:fillRect/>
          </a:stretch>
        </p:blipFill>
        <p:spPr>
          <a:xfrm>
            <a:off x="252548" y="276497"/>
            <a:ext cx="7155180" cy="4770120"/>
          </a:xfrm>
          <a:prstGeom prst="rect">
            <a:avLst/>
          </a:prstGeom>
        </p:spPr>
      </p:pic>
      <p:pic>
        <p:nvPicPr>
          <p:cNvPr id="3" name="Grafik 2" descr="IMG_8851.JPG"/>
          <p:cNvPicPr>
            <a:picLocks noChangeAspect="1"/>
          </p:cNvPicPr>
          <p:nvPr/>
        </p:nvPicPr>
        <p:blipFill>
          <a:blip r:embed="rId3" cstate="print"/>
          <a:stretch>
            <a:fillRect/>
          </a:stretch>
        </p:blipFill>
        <p:spPr>
          <a:xfrm>
            <a:off x="5738948" y="2848427"/>
            <a:ext cx="5308963" cy="3539309"/>
          </a:xfrm>
          <a:prstGeom prst="rect">
            <a:avLst/>
          </a:prstGeom>
        </p:spPr>
      </p:pic>
      <p:sp>
        <p:nvSpPr>
          <p:cNvPr id="4" name="Textfeld 3"/>
          <p:cNvSpPr txBox="1"/>
          <p:nvPr/>
        </p:nvSpPr>
        <p:spPr>
          <a:xfrm>
            <a:off x="7637417" y="383177"/>
            <a:ext cx="3546398" cy="461665"/>
          </a:xfrm>
          <a:prstGeom prst="rect">
            <a:avLst/>
          </a:prstGeom>
          <a:noFill/>
        </p:spPr>
        <p:txBody>
          <a:bodyPr wrap="square" rtlCol="0">
            <a:spAutoFit/>
          </a:bodyPr>
          <a:lstStyle/>
          <a:p>
            <a:r>
              <a:rPr lang="de-DE" sz="2400" dirty="0"/>
              <a:t>Wie arbeiten die Teams?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969974" y="126079"/>
            <a:ext cx="9342407" cy="707886"/>
          </a:xfrm>
          <a:prstGeom prst="rect">
            <a:avLst/>
          </a:prstGeom>
          <a:noFill/>
        </p:spPr>
        <p:txBody>
          <a:bodyPr wrap="square" rtlCol="0">
            <a:spAutoFit/>
          </a:bodyPr>
          <a:lstStyle/>
          <a:p>
            <a:pPr algn="ctr"/>
            <a:r>
              <a:rPr lang="fr-FR" sz="4000" dirty="0" err="1"/>
              <a:t>Teamkoordinatoren</a:t>
            </a:r>
            <a:endParaRPr lang="fr-FR" sz="4000" dirty="0"/>
          </a:p>
        </p:txBody>
      </p:sp>
      <p:pic>
        <p:nvPicPr>
          <p:cNvPr id="3" name="Picture 5" descr="Gymnasium Trudering"/>
          <p:cNvPicPr>
            <a:picLocks noChangeAspect="1" noChangeArrowheads="1"/>
          </p:cNvPicPr>
          <p:nvPr/>
        </p:nvPicPr>
        <p:blipFill>
          <a:blip r:embed="rId3" cstate="print"/>
          <a:srcRect/>
          <a:stretch>
            <a:fillRect/>
          </a:stretch>
        </p:blipFill>
        <p:spPr bwMode="auto">
          <a:xfrm>
            <a:off x="1" y="1"/>
            <a:ext cx="1606808" cy="581890"/>
          </a:xfrm>
          <a:prstGeom prst="rect">
            <a:avLst/>
          </a:prstGeom>
          <a:noFill/>
        </p:spPr>
      </p:pic>
      <p:sp>
        <p:nvSpPr>
          <p:cNvPr id="4" name="Textfeld 3"/>
          <p:cNvSpPr txBox="1"/>
          <p:nvPr/>
        </p:nvSpPr>
        <p:spPr>
          <a:xfrm>
            <a:off x="276045" y="1568348"/>
            <a:ext cx="11734580" cy="4062651"/>
          </a:xfrm>
          <a:prstGeom prst="rect">
            <a:avLst/>
          </a:prstGeom>
          <a:noFill/>
        </p:spPr>
        <p:txBody>
          <a:bodyPr wrap="square" rtlCol="0">
            <a:spAutoFit/>
          </a:bodyPr>
          <a:lstStyle/>
          <a:p>
            <a:pPr marL="342900" indent="-342900">
              <a:buFontTx/>
              <a:buChar char="-"/>
            </a:pPr>
            <a:r>
              <a:rPr lang="de-DE" sz="2400" dirty="0"/>
              <a:t>am Gymnasium Trudering wird jedes Team von einem Teamkoordinator geleitet</a:t>
            </a:r>
          </a:p>
          <a:p>
            <a:pPr marL="342900" indent="-342900">
              <a:buFontTx/>
              <a:buChar char="-"/>
            </a:pPr>
            <a:r>
              <a:rPr lang="de-DE" sz="2400" dirty="0"/>
              <a:t> Teamkoordinatoren werden für ein Jahr in geheimer Wahl gewählt und stehen in regelmäßigem Kontakt mit der Schulleitung</a:t>
            </a:r>
          </a:p>
          <a:p>
            <a:pPr marL="342900" indent="-342900">
              <a:buFontTx/>
              <a:buChar char="-"/>
            </a:pPr>
            <a:r>
              <a:rPr lang="de-DE" sz="2400" dirty="0"/>
              <a:t>ein Teamkoordinator kann nicht in zwei aufeinanderfolgenden Jahren gewählt werden</a:t>
            </a:r>
          </a:p>
          <a:p>
            <a:pPr marL="342900" indent="-342900">
              <a:buFontTx/>
              <a:buChar char="-"/>
            </a:pPr>
            <a:r>
              <a:rPr lang="de-DE" sz="2400" dirty="0"/>
              <a:t>das Kollegium hat sich bewusst gegen den Namen ‚Teamleitung‘ entschieden und auch dagegen, dass Teamleitungen der erweiterten Schulleitung angehören</a:t>
            </a:r>
          </a:p>
          <a:p>
            <a:pPr marL="342900" indent="-342900">
              <a:buFontTx/>
              <a:buChar char="-"/>
            </a:pPr>
            <a:r>
              <a:rPr lang="de-DE" sz="2400" dirty="0"/>
              <a:t>die Aufgaben eines Teamkoordinators werden im folgenden erläutert; es versteht sich immer, dass diese Aufgaben von Team und TK gemeinsam durchgeführt werden</a:t>
            </a:r>
          </a:p>
          <a:p>
            <a:endParaRPr lang="de-DE"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Gymnasium Trudering"/>
          <p:cNvPicPr>
            <a:picLocks noChangeAspect="1" noChangeArrowheads="1"/>
          </p:cNvPicPr>
          <p:nvPr/>
        </p:nvPicPr>
        <p:blipFill>
          <a:blip r:embed="rId3" cstate="print"/>
          <a:srcRect/>
          <a:stretch>
            <a:fillRect/>
          </a:stretch>
        </p:blipFill>
        <p:spPr bwMode="auto">
          <a:xfrm>
            <a:off x="1" y="1"/>
            <a:ext cx="1606808" cy="581890"/>
          </a:xfrm>
          <a:prstGeom prst="rect">
            <a:avLst/>
          </a:prstGeom>
          <a:noFill/>
        </p:spPr>
      </p:pic>
      <p:sp>
        <p:nvSpPr>
          <p:cNvPr id="4" name="Ellipse 3"/>
          <p:cNvSpPr/>
          <p:nvPr/>
        </p:nvSpPr>
        <p:spPr bwMode="auto">
          <a:xfrm>
            <a:off x="3335383" y="2333897"/>
            <a:ext cx="4127863" cy="1750423"/>
          </a:xfrm>
          <a:prstGeom prst="ellipse">
            <a:avLst/>
          </a:prstGeom>
          <a:solidFill>
            <a:srgbClr val="E1AA1F"/>
          </a:solidFill>
          <a:ln w="254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de-DE" sz="2400" dirty="0"/>
              <a:t>Ziele der Teams/ Teamkoordinatoren</a:t>
            </a:r>
            <a:endParaRPr kumimoji="0" lang="de-DE" sz="2400" b="0" i="0" u="none" strike="noStrike" cap="none" normalizeH="0" baseline="0" dirty="0">
              <a:ln>
                <a:noFill/>
              </a:ln>
              <a:solidFill>
                <a:srgbClr val="FFFFFF"/>
              </a:solidFill>
              <a:effectLst/>
              <a:latin typeface="Chalkboard" charset="0"/>
              <a:ea typeface="ヒラギノ明朝 ProN W3" charset="0"/>
              <a:cs typeface="ヒラギノ明朝 ProN W3" charset="0"/>
              <a:sym typeface="Chalkboard" charset="0"/>
            </a:endParaRPr>
          </a:p>
        </p:txBody>
      </p:sp>
      <p:sp>
        <p:nvSpPr>
          <p:cNvPr id="5" name="Ellipse 4"/>
          <p:cNvSpPr/>
          <p:nvPr/>
        </p:nvSpPr>
        <p:spPr bwMode="auto">
          <a:xfrm>
            <a:off x="7672251" y="942528"/>
            <a:ext cx="3479075" cy="1432560"/>
          </a:xfrm>
          <a:prstGeom prst="ellipse">
            <a:avLst/>
          </a:prstGeom>
          <a:solidFill>
            <a:srgbClr val="00B050"/>
          </a:solidFill>
          <a:ln w="254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fontAlgn="base">
              <a:spcBef>
                <a:spcPct val="0"/>
              </a:spcBef>
              <a:spcAft>
                <a:spcPct val="0"/>
              </a:spcAft>
              <a:tabLst>
                <a:tab pos="676275" algn="l"/>
              </a:tabLst>
            </a:pPr>
            <a:r>
              <a:rPr lang="de-DE" sz="2400" dirty="0"/>
              <a:t>Unterstützung der Lehrkräfte vor Ort</a:t>
            </a:r>
          </a:p>
        </p:txBody>
      </p:sp>
      <p:sp>
        <p:nvSpPr>
          <p:cNvPr id="6" name="Ellipse 5"/>
          <p:cNvSpPr/>
          <p:nvPr/>
        </p:nvSpPr>
        <p:spPr bwMode="auto">
          <a:xfrm>
            <a:off x="550639" y="4395711"/>
            <a:ext cx="3818709" cy="1571898"/>
          </a:xfrm>
          <a:prstGeom prst="ellipse">
            <a:avLst/>
          </a:prstGeom>
          <a:solidFill>
            <a:srgbClr val="00B050"/>
          </a:solidFill>
          <a:ln w="254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fontAlgn="base">
              <a:spcBef>
                <a:spcPct val="0"/>
              </a:spcBef>
              <a:spcAft>
                <a:spcPct val="0"/>
              </a:spcAft>
              <a:tabLst>
                <a:tab pos="676275" algn="l"/>
              </a:tabLst>
            </a:pPr>
            <a:r>
              <a:rPr lang="de-DE" sz="2400" dirty="0"/>
              <a:t>Verbesserung der Unterrichtsqualität</a:t>
            </a:r>
          </a:p>
        </p:txBody>
      </p:sp>
      <p:sp>
        <p:nvSpPr>
          <p:cNvPr id="7" name="Ellipse 6"/>
          <p:cNvSpPr/>
          <p:nvPr/>
        </p:nvSpPr>
        <p:spPr bwMode="auto">
          <a:xfrm>
            <a:off x="6790564" y="4159637"/>
            <a:ext cx="4868093" cy="1907178"/>
          </a:xfrm>
          <a:prstGeom prst="ellipse">
            <a:avLst/>
          </a:prstGeom>
          <a:solidFill>
            <a:srgbClr val="00B050"/>
          </a:solidFill>
          <a:ln w="254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fontAlgn="base">
              <a:spcBef>
                <a:spcPct val="0"/>
              </a:spcBef>
              <a:spcAft>
                <a:spcPct val="0"/>
              </a:spcAft>
              <a:tabLst>
                <a:tab pos="676275" algn="l"/>
              </a:tabLst>
            </a:pPr>
            <a:r>
              <a:rPr lang="de-DE" sz="2400" dirty="0"/>
              <a:t>Verbesserung der Kommunikation (Schulleitung/Kollegium/andere Teams)</a:t>
            </a:r>
          </a:p>
        </p:txBody>
      </p:sp>
      <p:sp>
        <p:nvSpPr>
          <p:cNvPr id="8" name="Ellipse 7"/>
          <p:cNvSpPr/>
          <p:nvPr/>
        </p:nvSpPr>
        <p:spPr bwMode="auto">
          <a:xfrm>
            <a:off x="509451" y="705394"/>
            <a:ext cx="3479075" cy="1476104"/>
          </a:xfrm>
          <a:prstGeom prst="ellipse">
            <a:avLst/>
          </a:prstGeom>
          <a:solidFill>
            <a:srgbClr val="00B050"/>
          </a:solidFill>
          <a:ln w="254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fontAlgn="base">
              <a:spcBef>
                <a:spcPct val="0"/>
              </a:spcBef>
              <a:spcAft>
                <a:spcPct val="0"/>
              </a:spcAft>
              <a:tabLst>
                <a:tab pos="676275" algn="l"/>
              </a:tabLst>
            </a:pPr>
            <a:r>
              <a:rPr lang="de-DE" sz="2400" dirty="0"/>
              <a:t>Ausprägung eines eigenen Lernhausprofiles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Gymnasium Trudering"/>
          <p:cNvPicPr>
            <a:picLocks noChangeAspect="1" noChangeArrowheads="1"/>
          </p:cNvPicPr>
          <p:nvPr/>
        </p:nvPicPr>
        <p:blipFill>
          <a:blip r:embed="rId3" cstate="print"/>
          <a:srcRect/>
          <a:stretch>
            <a:fillRect/>
          </a:stretch>
        </p:blipFill>
        <p:spPr bwMode="auto">
          <a:xfrm>
            <a:off x="1" y="1"/>
            <a:ext cx="1606808" cy="581890"/>
          </a:xfrm>
          <a:prstGeom prst="rect">
            <a:avLst/>
          </a:prstGeom>
          <a:noFill/>
        </p:spPr>
      </p:pic>
      <p:sp>
        <p:nvSpPr>
          <p:cNvPr id="4" name="Ellipse 3"/>
          <p:cNvSpPr/>
          <p:nvPr/>
        </p:nvSpPr>
        <p:spPr bwMode="auto">
          <a:xfrm>
            <a:off x="4087168" y="2630659"/>
            <a:ext cx="3762103" cy="1245325"/>
          </a:xfrm>
          <a:prstGeom prst="ellipse">
            <a:avLst/>
          </a:prstGeom>
          <a:solidFill>
            <a:srgbClr val="E1AA1F"/>
          </a:solidFill>
          <a:ln w="254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de-DE" sz="2400" dirty="0"/>
              <a:t>Bereich Unterricht</a:t>
            </a:r>
            <a:endParaRPr kumimoji="0" lang="de-DE" sz="2400" b="0" i="0" u="none" strike="noStrike" cap="none" normalizeH="0" baseline="0" dirty="0">
              <a:ln>
                <a:noFill/>
              </a:ln>
              <a:solidFill>
                <a:srgbClr val="FFFFFF"/>
              </a:solidFill>
              <a:effectLst/>
              <a:latin typeface="Chalkboard" charset="0"/>
              <a:ea typeface="ヒラギノ明朝 ProN W3" charset="0"/>
              <a:cs typeface="ヒラギノ明朝 ProN W3" charset="0"/>
              <a:sym typeface="Chalkboard" charset="0"/>
            </a:endParaRPr>
          </a:p>
        </p:txBody>
      </p:sp>
      <p:sp>
        <p:nvSpPr>
          <p:cNvPr id="5" name="Ellipse 4"/>
          <p:cNvSpPr/>
          <p:nvPr/>
        </p:nvSpPr>
        <p:spPr bwMode="auto">
          <a:xfrm>
            <a:off x="644434" y="1288450"/>
            <a:ext cx="3479075" cy="1432560"/>
          </a:xfrm>
          <a:prstGeom prst="ellipse">
            <a:avLst/>
          </a:prstGeom>
          <a:solidFill>
            <a:srgbClr val="00B050"/>
          </a:solidFill>
          <a:ln w="254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fontAlgn="base">
              <a:spcBef>
                <a:spcPct val="0"/>
              </a:spcBef>
              <a:spcAft>
                <a:spcPct val="0"/>
              </a:spcAft>
              <a:tabLst>
                <a:tab pos="676275" algn="l"/>
              </a:tabLst>
            </a:pPr>
            <a:r>
              <a:rPr lang="de-DE" sz="2400" dirty="0" err="1"/>
              <a:t>Fächerüber</a:t>
            </a:r>
            <a:r>
              <a:rPr lang="de-DE" sz="2400" dirty="0"/>
              <a:t>-greifende Ideen</a:t>
            </a:r>
          </a:p>
        </p:txBody>
      </p:sp>
      <p:sp>
        <p:nvSpPr>
          <p:cNvPr id="6" name="Ellipse 5"/>
          <p:cNvSpPr/>
          <p:nvPr/>
        </p:nvSpPr>
        <p:spPr bwMode="auto">
          <a:xfrm>
            <a:off x="7417191" y="556764"/>
            <a:ext cx="4136571" cy="1937658"/>
          </a:xfrm>
          <a:prstGeom prst="ellipse">
            <a:avLst/>
          </a:prstGeom>
          <a:solidFill>
            <a:srgbClr val="00B050"/>
          </a:solidFill>
          <a:ln w="254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algn="ctr" fontAlgn="base">
              <a:lnSpc>
                <a:spcPct val="100000"/>
              </a:lnSpc>
              <a:spcBef>
                <a:spcPct val="0"/>
              </a:spcBef>
              <a:spcAft>
                <a:spcPct val="0"/>
              </a:spcAft>
              <a:buClrTx/>
              <a:buSzTx/>
              <a:tabLst>
                <a:tab pos="676275" algn="l"/>
              </a:tabLst>
            </a:pPr>
            <a:r>
              <a:rPr lang="de-DE" sz="2400" dirty="0"/>
              <a:t>Aufstellen päd. Ziele und Maßnahmen zu deren Umsetzung</a:t>
            </a:r>
          </a:p>
        </p:txBody>
      </p:sp>
      <p:sp>
        <p:nvSpPr>
          <p:cNvPr id="10" name="Ellipse 9"/>
          <p:cNvSpPr/>
          <p:nvPr/>
        </p:nvSpPr>
        <p:spPr bwMode="auto">
          <a:xfrm>
            <a:off x="8007197" y="3965835"/>
            <a:ext cx="3479075" cy="1432560"/>
          </a:xfrm>
          <a:prstGeom prst="ellipse">
            <a:avLst/>
          </a:prstGeom>
          <a:solidFill>
            <a:srgbClr val="00B050"/>
          </a:solidFill>
          <a:ln w="254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fontAlgn="base">
              <a:spcBef>
                <a:spcPct val="0"/>
              </a:spcBef>
              <a:spcAft>
                <a:spcPct val="0"/>
              </a:spcAft>
              <a:tabLst>
                <a:tab pos="676275" algn="l"/>
              </a:tabLst>
            </a:pPr>
            <a:r>
              <a:rPr lang="de-DE" sz="2400" dirty="0"/>
              <a:t>Kooperation bei der Erstellung von Materialien</a:t>
            </a:r>
          </a:p>
        </p:txBody>
      </p:sp>
      <p:pic>
        <p:nvPicPr>
          <p:cNvPr id="7" name="Grafik 6" descr="IMG_0867.jpg"/>
          <p:cNvPicPr>
            <a:picLocks noChangeAspect="1"/>
          </p:cNvPicPr>
          <p:nvPr/>
        </p:nvPicPr>
        <p:blipFill>
          <a:blip r:embed="rId4" cstate="print"/>
          <a:srcRect t="22364" b="16003"/>
          <a:stretch>
            <a:fillRect/>
          </a:stretch>
        </p:blipFill>
        <p:spPr>
          <a:xfrm>
            <a:off x="5143499" y="4229100"/>
            <a:ext cx="2713595" cy="2505807"/>
          </a:xfrm>
          <a:prstGeom prst="rect">
            <a:avLst/>
          </a:prstGeom>
        </p:spPr>
      </p:pic>
      <p:pic>
        <p:nvPicPr>
          <p:cNvPr id="8" name="Grafik 7" descr="IMG_0868.jpg"/>
          <p:cNvPicPr>
            <a:picLocks noChangeAspect="1"/>
          </p:cNvPicPr>
          <p:nvPr/>
        </p:nvPicPr>
        <p:blipFill>
          <a:blip r:embed="rId5" cstate="print"/>
          <a:srcRect t="25897" b="26282"/>
          <a:stretch>
            <a:fillRect/>
          </a:stretch>
        </p:blipFill>
        <p:spPr>
          <a:xfrm>
            <a:off x="26376" y="4806497"/>
            <a:ext cx="4967596" cy="158551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par>
                                <p:cTn id="18" presetID="9"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par>
                                <p:cTn id="21" presetID="9"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Gymnasium Trudering"/>
          <p:cNvPicPr>
            <a:picLocks noChangeAspect="1" noChangeArrowheads="1"/>
          </p:cNvPicPr>
          <p:nvPr/>
        </p:nvPicPr>
        <p:blipFill>
          <a:blip r:embed="rId2" cstate="print"/>
          <a:srcRect/>
          <a:stretch>
            <a:fillRect/>
          </a:stretch>
        </p:blipFill>
        <p:spPr bwMode="auto">
          <a:xfrm>
            <a:off x="1" y="1"/>
            <a:ext cx="1606808" cy="581890"/>
          </a:xfrm>
          <a:prstGeom prst="rect">
            <a:avLst/>
          </a:prstGeom>
          <a:noFill/>
        </p:spPr>
      </p:pic>
      <p:sp>
        <p:nvSpPr>
          <p:cNvPr id="4" name="Ellipse 3"/>
          <p:cNvSpPr/>
          <p:nvPr/>
        </p:nvSpPr>
        <p:spPr bwMode="auto">
          <a:xfrm>
            <a:off x="4180115" y="2891247"/>
            <a:ext cx="4058194" cy="1132113"/>
          </a:xfrm>
          <a:prstGeom prst="ellipse">
            <a:avLst/>
          </a:prstGeom>
          <a:solidFill>
            <a:srgbClr val="E1AA1F"/>
          </a:solidFill>
          <a:ln w="254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de-DE" sz="2400" dirty="0"/>
              <a:t>Bereich Elternarbeit</a:t>
            </a:r>
            <a:endParaRPr kumimoji="0" lang="de-DE" sz="2400" b="0" i="0" u="none" strike="noStrike" cap="none" normalizeH="0" baseline="0" dirty="0">
              <a:ln>
                <a:noFill/>
              </a:ln>
              <a:solidFill>
                <a:srgbClr val="FFFFFF"/>
              </a:solidFill>
              <a:effectLst/>
              <a:latin typeface="Chalkboard" charset="0"/>
              <a:ea typeface="ヒラギノ明朝 ProN W3" charset="0"/>
              <a:cs typeface="ヒラギノ明朝 ProN W3" charset="0"/>
              <a:sym typeface="Chalkboard" charset="0"/>
            </a:endParaRPr>
          </a:p>
        </p:txBody>
      </p:sp>
      <p:sp>
        <p:nvSpPr>
          <p:cNvPr id="5" name="Ellipse 4"/>
          <p:cNvSpPr/>
          <p:nvPr/>
        </p:nvSpPr>
        <p:spPr bwMode="auto">
          <a:xfrm>
            <a:off x="7236823" y="857795"/>
            <a:ext cx="3805646" cy="1502228"/>
          </a:xfrm>
          <a:prstGeom prst="ellipse">
            <a:avLst/>
          </a:prstGeom>
          <a:solidFill>
            <a:srgbClr val="00B050"/>
          </a:solidFill>
          <a:ln w="254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fontAlgn="base">
              <a:spcBef>
                <a:spcPct val="0"/>
              </a:spcBef>
              <a:spcAft>
                <a:spcPct val="0"/>
              </a:spcAft>
              <a:tabLst>
                <a:tab pos="676275" algn="l"/>
              </a:tabLst>
            </a:pPr>
            <a:r>
              <a:rPr lang="de-DE" sz="2400" dirty="0"/>
              <a:t>Koordination Elterninformation </a:t>
            </a:r>
          </a:p>
        </p:txBody>
      </p:sp>
      <p:sp>
        <p:nvSpPr>
          <p:cNvPr id="6" name="Ellipse 5"/>
          <p:cNvSpPr/>
          <p:nvPr/>
        </p:nvSpPr>
        <p:spPr bwMode="auto">
          <a:xfrm>
            <a:off x="7663542" y="4920344"/>
            <a:ext cx="3561806" cy="1306286"/>
          </a:xfrm>
          <a:prstGeom prst="ellipse">
            <a:avLst/>
          </a:prstGeom>
          <a:solidFill>
            <a:srgbClr val="00B050"/>
          </a:solidFill>
          <a:ln w="254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fontAlgn="base">
              <a:spcBef>
                <a:spcPct val="0"/>
              </a:spcBef>
              <a:spcAft>
                <a:spcPct val="0"/>
              </a:spcAft>
              <a:tabLst>
                <a:tab pos="676275" algn="l"/>
              </a:tabLst>
            </a:pPr>
            <a:r>
              <a:rPr lang="de-DE" sz="2400" dirty="0"/>
              <a:t>Verwaltung Elternressourcen</a:t>
            </a:r>
          </a:p>
        </p:txBody>
      </p:sp>
      <p:sp>
        <p:nvSpPr>
          <p:cNvPr id="8" name="Ellipse 7"/>
          <p:cNvSpPr/>
          <p:nvPr/>
        </p:nvSpPr>
        <p:spPr bwMode="auto">
          <a:xfrm>
            <a:off x="335280" y="1497873"/>
            <a:ext cx="3740331" cy="1467395"/>
          </a:xfrm>
          <a:prstGeom prst="ellipse">
            <a:avLst/>
          </a:prstGeom>
          <a:solidFill>
            <a:srgbClr val="00B050"/>
          </a:solidFill>
          <a:ln w="254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algn="ctr" fontAlgn="base">
              <a:lnSpc>
                <a:spcPct val="100000"/>
              </a:lnSpc>
              <a:spcBef>
                <a:spcPct val="0"/>
              </a:spcBef>
              <a:spcAft>
                <a:spcPct val="0"/>
              </a:spcAft>
              <a:buClrTx/>
              <a:buSzTx/>
              <a:tabLst>
                <a:tab pos="914400" algn="l"/>
              </a:tabLst>
            </a:pPr>
            <a:r>
              <a:rPr lang="de-DE" sz="2400" dirty="0"/>
              <a:t>Organisation von Klasseneltern-</a:t>
            </a:r>
            <a:r>
              <a:rPr lang="de-DE" sz="2400" dirty="0" err="1"/>
              <a:t>abenden</a:t>
            </a:r>
            <a:endParaRPr lang="de-DE"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Gymnasium Trudering"/>
          <p:cNvPicPr>
            <a:picLocks noChangeAspect="1" noChangeArrowheads="1"/>
          </p:cNvPicPr>
          <p:nvPr/>
        </p:nvPicPr>
        <p:blipFill>
          <a:blip r:embed="rId2" cstate="print"/>
          <a:srcRect/>
          <a:stretch>
            <a:fillRect/>
          </a:stretch>
        </p:blipFill>
        <p:spPr bwMode="auto">
          <a:xfrm>
            <a:off x="1" y="1"/>
            <a:ext cx="1606808" cy="581890"/>
          </a:xfrm>
          <a:prstGeom prst="rect">
            <a:avLst/>
          </a:prstGeom>
          <a:noFill/>
        </p:spPr>
      </p:pic>
      <p:sp>
        <p:nvSpPr>
          <p:cNvPr id="4" name="Ellipse 3"/>
          <p:cNvSpPr/>
          <p:nvPr/>
        </p:nvSpPr>
        <p:spPr bwMode="auto">
          <a:xfrm>
            <a:off x="3962400" y="2464527"/>
            <a:ext cx="4519748" cy="1767840"/>
          </a:xfrm>
          <a:prstGeom prst="ellipse">
            <a:avLst/>
          </a:prstGeom>
          <a:solidFill>
            <a:srgbClr val="E1AA1F"/>
          </a:solidFill>
          <a:ln w="254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de-DE" sz="2400" dirty="0"/>
              <a:t>Bereich Organisation und Jahresplanung</a:t>
            </a:r>
            <a:endParaRPr kumimoji="0" lang="de-DE" sz="2400" b="0" i="0" u="none" strike="noStrike" cap="none" normalizeH="0" baseline="0" dirty="0">
              <a:ln>
                <a:noFill/>
              </a:ln>
              <a:solidFill>
                <a:srgbClr val="FFFFFF"/>
              </a:solidFill>
              <a:effectLst/>
              <a:latin typeface="Chalkboard" charset="0"/>
              <a:ea typeface="ヒラギノ明朝 ProN W3" charset="0"/>
              <a:cs typeface="ヒラギノ明朝 ProN W3" charset="0"/>
              <a:sym typeface="Chalkboard" charset="0"/>
            </a:endParaRPr>
          </a:p>
        </p:txBody>
      </p:sp>
      <p:sp>
        <p:nvSpPr>
          <p:cNvPr id="5" name="Ellipse 4"/>
          <p:cNvSpPr/>
          <p:nvPr/>
        </p:nvSpPr>
        <p:spPr bwMode="auto">
          <a:xfrm>
            <a:off x="6923314" y="230778"/>
            <a:ext cx="3479075" cy="1432560"/>
          </a:xfrm>
          <a:prstGeom prst="ellipse">
            <a:avLst/>
          </a:prstGeom>
          <a:solidFill>
            <a:srgbClr val="00B050"/>
          </a:solidFill>
          <a:ln w="254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fontAlgn="base">
              <a:spcBef>
                <a:spcPct val="0"/>
              </a:spcBef>
              <a:spcAft>
                <a:spcPct val="0"/>
              </a:spcAft>
              <a:tabLst>
                <a:tab pos="676275" algn="l"/>
              </a:tabLst>
            </a:pPr>
            <a:r>
              <a:rPr lang="de-DE" sz="2400" dirty="0"/>
              <a:t>Fahrten, Exkursionen, Projekte </a:t>
            </a:r>
          </a:p>
        </p:txBody>
      </p:sp>
      <p:sp>
        <p:nvSpPr>
          <p:cNvPr id="6" name="Ellipse 5"/>
          <p:cNvSpPr/>
          <p:nvPr/>
        </p:nvSpPr>
        <p:spPr bwMode="auto">
          <a:xfrm>
            <a:off x="8630194" y="2800141"/>
            <a:ext cx="3561806" cy="1306286"/>
          </a:xfrm>
          <a:prstGeom prst="ellipse">
            <a:avLst/>
          </a:prstGeom>
          <a:solidFill>
            <a:srgbClr val="00B050"/>
          </a:solidFill>
          <a:ln w="254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fontAlgn="base">
              <a:spcBef>
                <a:spcPct val="0"/>
              </a:spcBef>
              <a:spcAft>
                <a:spcPct val="0"/>
              </a:spcAft>
              <a:tabLst>
                <a:tab pos="676275" algn="l"/>
              </a:tabLst>
            </a:pPr>
            <a:r>
              <a:rPr lang="de-DE" sz="2400" dirty="0"/>
              <a:t>Verwaltung Terminkalender</a:t>
            </a:r>
          </a:p>
        </p:txBody>
      </p:sp>
      <p:sp>
        <p:nvSpPr>
          <p:cNvPr id="7" name="Ellipse 6"/>
          <p:cNvSpPr/>
          <p:nvPr/>
        </p:nvSpPr>
        <p:spPr bwMode="auto">
          <a:xfrm>
            <a:off x="756138" y="4812909"/>
            <a:ext cx="4667794" cy="1280160"/>
          </a:xfrm>
          <a:prstGeom prst="ellipse">
            <a:avLst/>
          </a:prstGeom>
          <a:solidFill>
            <a:srgbClr val="00B050"/>
          </a:solidFill>
          <a:ln w="254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fontAlgn="base">
              <a:spcBef>
                <a:spcPct val="0"/>
              </a:spcBef>
              <a:spcAft>
                <a:spcPct val="0"/>
              </a:spcAft>
              <a:tabLst>
                <a:tab pos="676275" algn="l"/>
              </a:tabLst>
            </a:pPr>
            <a:r>
              <a:rPr lang="de-DE" sz="2400" dirty="0"/>
              <a:t>Sammlung von </a:t>
            </a:r>
            <a:r>
              <a:rPr lang="de-DE" sz="2400" dirty="0" err="1"/>
              <a:t>Wandertagszielen</a:t>
            </a:r>
            <a:endParaRPr lang="de-DE" sz="2400" dirty="0"/>
          </a:p>
        </p:txBody>
      </p:sp>
      <p:sp>
        <p:nvSpPr>
          <p:cNvPr id="8" name="Ellipse 7"/>
          <p:cNvSpPr/>
          <p:nvPr/>
        </p:nvSpPr>
        <p:spPr bwMode="auto">
          <a:xfrm>
            <a:off x="2677886" y="287382"/>
            <a:ext cx="3479075" cy="1476104"/>
          </a:xfrm>
          <a:prstGeom prst="ellipse">
            <a:avLst/>
          </a:prstGeom>
          <a:solidFill>
            <a:srgbClr val="00B050"/>
          </a:solidFill>
          <a:ln w="254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fontAlgn="base">
              <a:spcBef>
                <a:spcPct val="0"/>
              </a:spcBef>
              <a:spcAft>
                <a:spcPct val="0"/>
              </a:spcAft>
              <a:tabLst>
                <a:tab pos="676275" algn="l"/>
              </a:tabLst>
            </a:pPr>
            <a:r>
              <a:rPr lang="de-DE" sz="2400" dirty="0"/>
              <a:t>Ablage von Formularen und Elternbriefen</a:t>
            </a:r>
          </a:p>
        </p:txBody>
      </p:sp>
      <p:sp>
        <p:nvSpPr>
          <p:cNvPr id="9" name="Ellipse 8"/>
          <p:cNvSpPr/>
          <p:nvPr/>
        </p:nvSpPr>
        <p:spPr bwMode="auto">
          <a:xfrm>
            <a:off x="0" y="1881051"/>
            <a:ext cx="3875314" cy="1820091"/>
          </a:xfrm>
          <a:prstGeom prst="ellipse">
            <a:avLst/>
          </a:prstGeom>
          <a:solidFill>
            <a:srgbClr val="00B050"/>
          </a:solidFill>
          <a:ln w="254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fontAlgn="base">
              <a:spcBef>
                <a:spcPct val="0"/>
              </a:spcBef>
              <a:spcAft>
                <a:spcPct val="0"/>
              </a:spcAft>
              <a:tabLst>
                <a:tab pos="676275" algn="l"/>
              </a:tabLst>
            </a:pPr>
            <a:r>
              <a:rPr lang="de-DE" sz="2400" dirty="0"/>
              <a:t>Dokumentation für und Übergabe an Nachfolgeteam</a:t>
            </a:r>
          </a:p>
        </p:txBody>
      </p:sp>
      <p:sp>
        <p:nvSpPr>
          <p:cNvPr id="10" name="Ellipse 9"/>
          <p:cNvSpPr/>
          <p:nvPr/>
        </p:nvSpPr>
        <p:spPr bwMode="auto">
          <a:xfrm>
            <a:off x="7014420" y="4951241"/>
            <a:ext cx="3653245" cy="1432560"/>
          </a:xfrm>
          <a:prstGeom prst="ellipse">
            <a:avLst/>
          </a:prstGeom>
          <a:solidFill>
            <a:srgbClr val="00B050"/>
          </a:solidFill>
          <a:ln w="254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fontAlgn="base">
              <a:spcBef>
                <a:spcPct val="0"/>
              </a:spcBef>
              <a:spcAft>
                <a:spcPct val="0"/>
              </a:spcAft>
              <a:tabLst>
                <a:tab pos="676275" algn="l"/>
              </a:tabLst>
            </a:pPr>
            <a:r>
              <a:rPr lang="de-DE" sz="2400" dirty="0"/>
              <a:t>Jahrgangsstufen-spezifische Veranstaltungen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Gymnasium Trudering"/>
          <p:cNvPicPr>
            <a:picLocks noChangeAspect="1" noChangeArrowheads="1"/>
          </p:cNvPicPr>
          <p:nvPr/>
        </p:nvPicPr>
        <p:blipFill>
          <a:blip r:embed="rId2" cstate="print"/>
          <a:srcRect/>
          <a:stretch>
            <a:fillRect/>
          </a:stretch>
        </p:blipFill>
        <p:spPr bwMode="auto">
          <a:xfrm>
            <a:off x="1" y="1"/>
            <a:ext cx="1606808" cy="581890"/>
          </a:xfrm>
          <a:prstGeom prst="rect">
            <a:avLst/>
          </a:prstGeom>
          <a:noFill/>
        </p:spPr>
      </p:pic>
      <p:sp>
        <p:nvSpPr>
          <p:cNvPr id="4" name="Ellipse 3"/>
          <p:cNvSpPr/>
          <p:nvPr/>
        </p:nvSpPr>
        <p:spPr bwMode="auto">
          <a:xfrm>
            <a:off x="3979817" y="2786745"/>
            <a:ext cx="4040777" cy="1123404"/>
          </a:xfrm>
          <a:prstGeom prst="ellipse">
            <a:avLst/>
          </a:prstGeom>
          <a:solidFill>
            <a:srgbClr val="E1AA1F"/>
          </a:solidFill>
          <a:ln w="254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de-DE" sz="2400" dirty="0"/>
              <a:t>Bereich Team</a:t>
            </a:r>
            <a:endParaRPr kumimoji="0" lang="de-DE" sz="2400" b="0" i="0" u="none" strike="noStrike" cap="none" normalizeH="0" baseline="0" dirty="0">
              <a:ln>
                <a:noFill/>
              </a:ln>
              <a:solidFill>
                <a:srgbClr val="FFFFFF"/>
              </a:solidFill>
              <a:effectLst/>
              <a:latin typeface="Chalkboard" charset="0"/>
              <a:ea typeface="ヒラギノ明朝 ProN W3" charset="0"/>
              <a:cs typeface="ヒラギノ明朝 ProN W3" charset="0"/>
              <a:sym typeface="Chalkboard" charset="0"/>
            </a:endParaRPr>
          </a:p>
        </p:txBody>
      </p:sp>
      <p:sp>
        <p:nvSpPr>
          <p:cNvPr id="5" name="Ellipse 4"/>
          <p:cNvSpPr/>
          <p:nvPr/>
        </p:nvSpPr>
        <p:spPr bwMode="auto">
          <a:xfrm>
            <a:off x="8712925" y="3038872"/>
            <a:ext cx="3479075" cy="1432560"/>
          </a:xfrm>
          <a:prstGeom prst="ellipse">
            <a:avLst/>
          </a:prstGeom>
          <a:solidFill>
            <a:srgbClr val="00B050"/>
          </a:solidFill>
          <a:ln w="254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fontAlgn="base">
              <a:spcBef>
                <a:spcPct val="0"/>
              </a:spcBef>
              <a:spcAft>
                <a:spcPct val="0"/>
              </a:spcAft>
              <a:tabLst>
                <a:tab pos="676275" algn="l"/>
              </a:tabLst>
            </a:pPr>
            <a:r>
              <a:rPr lang="de-DE" sz="2400" dirty="0"/>
              <a:t>Raum: Ausstattung, Funktion</a:t>
            </a:r>
          </a:p>
        </p:txBody>
      </p:sp>
      <p:sp>
        <p:nvSpPr>
          <p:cNvPr id="6" name="Ellipse 5"/>
          <p:cNvSpPr/>
          <p:nvPr/>
        </p:nvSpPr>
        <p:spPr bwMode="auto">
          <a:xfrm>
            <a:off x="6306095" y="4923021"/>
            <a:ext cx="3735977" cy="1436915"/>
          </a:xfrm>
          <a:prstGeom prst="ellipse">
            <a:avLst/>
          </a:prstGeom>
          <a:solidFill>
            <a:srgbClr val="00B050"/>
          </a:solidFill>
          <a:ln w="254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fontAlgn="base">
              <a:spcBef>
                <a:spcPct val="0"/>
              </a:spcBef>
              <a:spcAft>
                <a:spcPct val="0"/>
              </a:spcAft>
              <a:tabLst>
                <a:tab pos="676275" algn="l"/>
              </a:tabLst>
            </a:pPr>
            <a:r>
              <a:rPr lang="de-DE" sz="2400" dirty="0"/>
              <a:t>Vorbereitung/ Durchführung Teamsitzungen</a:t>
            </a:r>
          </a:p>
        </p:txBody>
      </p:sp>
      <p:sp>
        <p:nvSpPr>
          <p:cNvPr id="8" name="Ellipse 7"/>
          <p:cNvSpPr/>
          <p:nvPr/>
        </p:nvSpPr>
        <p:spPr bwMode="auto">
          <a:xfrm>
            <a:off x="316523" y="777407"/>
            <a:ext cx="3159202" cy="1262408"/>
          </a:xfrm>
          <a:prstGeom prst="ellipse">
            <a:avLst/>
          </a:prstGeom>
          <a:solidFill>
            <a:srgbClr val="00B050"/>
          </a:solidFill>
          <a:ln w="254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fontAlgn="base">
              <a:spcBef>
                <a:spcPct val="0"/>
              </a:spcBef>
              <a:spcAft>
                <a:spcPct val="0"/>
              </a:spcAft>
              <a:tabLst>
                <a:tab pos="676275" algn="l"/>
              </a:tabLst>
            </a:pPr>
            <a:r>
              <a:rPr lang="de-DE" sz="2400" dirty="0" err="1"/>
              <a:t>Aufgabenver-teilung</a:t>
            </a:r>
            <a:endParaRPr lang="de-DE" sz="2400" dirty="0"/>
          </a:p>
        </p:txBody>
      </p:sp>
      <p:sp>
        <p:nvSpPr>
          <p:cNvPr id="9" name="Ellipse 8"/>
          <p:cNvSpPr/>
          <p:nvPr/>
        </p:nvSpPr>
        <p:spPr bwMode="auto">
          <a:xfrm>
            <a:off x="0" y="4329416"/>
            <a:ext cx="3187337" cy="1027612"/>
          </a:xfrm>
          <a:prstGeom prst="ellipse">
            <a:avLst/>
          </a:prstGeom>
          <a:solidFill>
            <a:srgbClr val="00B050"/>
          </a:solidFill>
          <a:ln w="254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fontAlgn="base">
              <a:spcBef>
                <a:spcPct val="0"/>
              </a:spcBef>
              <a:spcAft>
                <a:spcPct val="0"/>
              </a:spcAft>
              <a:tabLst>
                <a:tab pos="676275" algn="l"/>
              </a:tabLst>
            </a:pPr>
            <a:r>
              <a:rPr lang="de-DE" sz="2400" dirty="0"/>
              <a:t>Budget</a:t>
            </a:r>
          </a:p>
        </p:txBody>
      </p:sp>
      <p:sp>
        <p:nvSpPr>
          <p:cNvPr id="12" name="Ellipse 11"/>
          <p:cNvSpPr/>
          <p:nvPr/>
        </p:nvSpPr>
        <p:spPr bwMode="auto">
          <a:xfrm>
            <a:off x="173920" y="2386149"/>
            <a:ext cx="3479075" cy="1476104"/>
          </a:xfrm>
          <a:prstGeom prst="ellipse">
            <a:avLst/>
          </a:prstGeom>
          <a:solidFill>
            <a:srgbClr val="00B050"/>
          </a:solidFill>
          <a:ln w="254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fontAlgn="base">
              <a:spcBef>
                <a:spcPct val="0"/>
              </a:spcBef>
              <a:spcAft>
                <a:spcPct val="0"/>
              </a:spcAft>
              <a:tabLst>
                <a:tab pos="676275" algn="l"/>
              </a:tabLst>
            </a:pPr>
            <a:r>
              <a:rPr lang="de-DE" sz="2400" dirty="0"/>
              <a:t>Kommunikation SL/ Team</a:t>
            </a:r>
          </a:p>
        </p:txBody>
      </p:sp>
      <p:sp>
        <p:nvSpPr>
          <p:cNvPr id="13" name="Ellipse 12"/>
          <p:cNvSpPr/>
          <p:nvPr/>
        </p:nvSpPr>
        <p:spPr bwMode="auto">
          <a:xfrm>
            <a:off x="2503714" y="5085805"/>
            <a:ext cx="3479075" cy="1476104"/>
          </a:xfrm>
          <a:prstGeom prst="ellipse">
            <a:avLst/>
          </a:prstGeom>
          <a:solidFill>
            <a:srgbClr val="00B050"/>
          </a:solidFill>
          <a:ln w="254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fontAlgn="base">
              <a:spcBef>
                <a:spcPct val="0"/>
              </a:spcBef>
              <a:spcAft>
                <a:spcPct val="0"/>
              </a:spcAft>
              <a:tabLst>
                <a:tab pos="676275" algn="l"/>
              </a:tabLst>
            </a:pPr>
            <a:r>
              <a:rPr lang="de-DE" sz="2400" dirty="0"/>
              <a:t>Dokumentation Jahresbericht/ Homepage</a:t>
            </a:r>
          </a:p>
        </p:txBody>
      </p:sp>
      <p:pic>
        <p:nvPicPr>
          <p:cNvPr id="10" name="Grafik 9" descr="IMG_0874.JPG"/>
          <p:cNvPicPr>
            <a:picLocks noChangeAspect="1"/>
          </p:cNvPicPr>
          <p:nvPr/>
        </p:nvPicPr>
        <p:blipFill>
          <a:blip r:embed="rId3" cstate="print"/>
          <a:stretch>
            <a:fillRect/>
          </a:stretch>
        </p:blipFill>
        <p:spPr>
          <a:xfrm>
            <a:off x="8499231" y="351692"/>
            <a:ext cx="3692769" cy="2461846"/>
          </a:xfrm>
          <a:prstGeom prst="rect">
            <a:avLst/>
          </a:prstGeom>
        </p:spPr>
      </p:pic>
      <p:sp>
        <p:nvSpPr>
          <p:cNvPr id="11" name="Ellipse 10"/>
          <p:cNvSpPr/>
          <p:nvPr/>
        </p:nvSpPr>
        <p:spPr bwMode="auto">
          <a:xfrm>
            <a:off x="3962484" y="342899"/>
            <a:ext cx="4135231" cy="1521070"/>
          </a:xfrm>
          <a:prstGeom prst="ellipse">
            <a:avLst/>
          </a:prstGeom>
          <a:solidFill>
            <a:srgbClr val="00B050"/>
          </a:solidFill>
          <a:ln w="254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fontAlgn="base">
              <a:spcBef>
                <a:spcPct val="0"/>
              </a:spcBef>
              <a:spcAft>
                <a:spcPct val="0"/>
              </a:spcAft>
              <a:tabLst>
                <a:tab pos="676275" algn="l"/>
              </a:tabLst>
            </a:pPr>
            <a:r>
              <a:rPr lang="de-DE" sz="2400" dirty="0"/>
              <a:t>Fortbildungen (Weitergabe und Bedarf)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dissolv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2" grpId="0" animBg="1"/>
      <p:bldP spid="13"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Gymnasium Trudering"/>
          <p:cNvPicPr>
            <a:picLocks noChangeAspect="1" noChangeArrowheads="1"/>
          </p:cNvPicPr>
          <p:nvPr/>
        </p:nvPicPr>
        <p:blipFill>
          <a:blip r:embed="rId3" cstate="print"/>
          <a:srcRect/>
          <a:stretch>
            <a:fillRect/>
          </a:stretch>
        </p:blipFill>
        <p:spPr bwMode="auto">
          <a:xfrm>
            <a:off x="1" y="1"/>
            <a:ext cx="1606808" cy="581890"/>
          </a:xfrm>
          <a:prstGeom prst="rect">
            <a:avLst/>
          </a:prstGeom>
          <a:noFill/>
        </p:spPr>
      </p:pic>
      <p:sp>
        <p:nvSpPr>
          <p:cNvPr id="4" name="Ellipse 3"/>
          <p:cNvSpPr/>
          <p:nvPr/>
        </p:nvSpPr>
        <p:spPr bwMode="auto">
          <a:xfrm>
            <a:off x="3606521" y="2168184"/>
            <a:ext cx="4519748" cy="1767840"/>
          </a:xfrm>
          <a:prstGeom prst="ellipse">
            <a:avLst/>
          </a:prstGeom>
          <a:solidFill>
            <a:srgbClr val="E1AA1F"/>
          </a:solidFill>
          <a:ln w="254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de-DE" sz="2400" dirty="0"/>
              <a:t>Bereich Klassen/ Schüler und Schülerinnen</a:t>
            </a:r>
            <a:endParaRPr kumimoji="0" lang="de-DE" sz="2400" b="0" i="0" u="none" strike="noStrike" cap="none" normalizeH="0" baseline="0" dirty="0">
              <a:ln>
                <a:noFill/>
              </a:ln>
              <a:solidFill>
                <a:srgbClr val="FFFFFF"/>
              </a:solidFill>
              <a:effectLst/>
              <a:latin typeface="Chalkboard" charset="0"/>
              <a:ea typeface="ヒラギノ明朝 ProN W3" charset="0"/>
              <a:cs typeface="ヒラギノ明朝 ProN W3" charset="0"/>
              <a:sym typeface="Chalkboard" charset="0"/>
            </a:endParaRPr>
          </a:p>
        </p:txBody>
      </p:sp>
      <p:sp>
        <p:nvSpPr>
          <p:cNvPr id="5" name="Ellipse 4"/>
          <p:cNvSpPr/>
          <p:nvPr/>
        </p:nvSpPr>
        <p:spPr bwMode="auto">
          <a:xfrm>
            <a:off x="7978475" y="800018"/>
            <a:ext cx="3479075" cy="1432560"/>
          </a:xfrm>
          <a:prstGeom prst="ellipse">
            <a:avLst/>
          </a:prstGeom>
          <a:solidFill>
            <a:srgbClr val="00B050"/>
          </a:solidFill>
          <a:ln w="254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fontAlgn="base">
              <a:spcBef>
                <a:spcPct val="0"/>
              </a:spcBef>
              <a:spcAft>
                <a:spcPct val="0"/>
              </a:spcAft>
              <a:tabLst>
                <a:tab pos="676275" algn="l"/>
              </a:tabLst>
            </a:pPr>
            <a:r>
              <a:rPr lang="de-DE" sz="2400" dirty="0"/>
              <a:t>Ausstattung der Lerninsel</a:t>
            </a:r>
          </a:p>
        </p:txBody>
      </p:sp>
      <p:sp>
        <p:nvSpPr>
          <p:cNvPr id="6" name="Ellipse 5"/>
          <p:cNvSpPr/>
          <p:nvPr/>
        </p:nvSpPr>
        <p:spPr bwMode="auto">
          <a:xfrm>
            <a:off x="7953855" y="2958402"/>
            <a:ext cx="4088676" cy="1859281"/>
          </a:xfrm>
          <a:prstGeom prst="ellipse">
            <a:avLst/>
          </a:prstGeom>
          <a:solidFill>
            <a:srgbClr val="00B050"/>
          </a:solidFill>
          <a:ln w="254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fontAlgn="base">
              <a:spcBef>
                <a:spcPct val="0"/>
              </a:spcBef>
              <a:spcAft>
                <a:spcPct val="0"/>
              </a:spcAft>
              <a:tabLst>
                <a:tab pos="676275" algn="l"/>
              </a:tabLst>
            </a:pPr>
            <a:r>
              <a:rPr lang="de-DE" sz="2400" dirty="0" err="1"/>
              <a:t>Carepackerl</a:t>
            </a:r>
            <a:r>
              <a:rPr lang="de-DE" sz="2400" dirty="0"/>
              <a:t>: Überblick über Besonderheiten der Kinder</a:t>
            </a:r>
          </a:p>
        </p:txBody>
      </p:sp>
      <p:sp>
        <p:nvSpPr>
          <p:cNvPr id="7" name="Ellipse 6"/>
          <p:cNvSpPr/>
          <p:nvPr/>
        </p:nvSpPr>
        <p:spPr bwMode="auto">
          <a:xfrm>
            <a:off x="4449062" y="4931920"/>
            <a:ext cx="5582961" cy="1574387"/>
          </a:xfrm>
          <a:prstGeom prst="ellipse">
            <a:avLst/>
          </a:prstGeom>
          <a:solidFill>
            <a:srgbClr val="00B050"/>
          </a:solidFill>
          <a:ln w="254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fontAlgn="base">
              <a:spcBef>
                <a:spcPct val="0"/>
              </a:spcBef>
              <a:spcAft>
                <a:spcPct val="0"/>
              </a:spcAft>
              <a:tabLst>
                <a:tab pos="676275" algn="l"/>
              </a:tabLst>
            </a:pPr>
            <a:r>
              <a:rPr lang="de-DE" sz="2400" dirty="0"/>
              <a:t>Zusammenstellung Klassenzusammensetzung</a:t>
            </a:r>
          </a:p>
        </p:txBody>
      </p:sp>
      <p:sp>
        <p:nvSpPr>
          <p:cNvPr id="8" name="Ellipse 7"/>
          <p:cNvSpPr/>
          <p:nvPr/>
        </p:nvSpPr>
        <p:spPr bwMode="auto">
          <a:xfrm>
            <a:off x="4013312" y="287885"/>
            <a:ext cx="3479075" cy="1476104"/>
          </a:xfrm>
          <a:prstGeom prst="ellipse">
            <a:avLst/>
          </a:prstGeom>
          <a:solidFill>
            <a:srgbClr val="00B050"/>
          </a:solidFill>
          <a:ln w="254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fontAlgn="base">
              <a:spcBef>
                <a:spcPct val="0"/>
              </a:spcBef>
              <a:spcAft>
                <a:spcPct val="0"/>
              </a:spcAft>
              <a:tabLst>
                <a:tab pos="676275" algn="l"/>
              </a:tabLst>
            </a:pPr>
            <a:r>
              <a:rPr lang="de-DE" sz="2400" dirty="0"/>
              <a:t>Überblick über disziplinarische Maßnahmen</a:t>
            </a:r>
          </a:p>
        </p:txBody>
      </p:sp>
      <p:sp>
        <p:nvSpPr>
          <p:cNvPr id="9" name="Ellipse 8"/>
          <p:cNvSpPr/>
          <p:nvPr/>
        </p:nvSpPr>
        <p:spPr bwMode="auto">
          <a:xfrm>
            <a:off x="287383" y="1014547"/>
            <a:ext cx="3413759" cy="1476104"/>
          </a:xfrm>
          <a:prstGeom prst="ellipse">
            <a:avLst/>
          </a:prstGeom>
          <a:solidFill>
            <a:srgbClr val="00B050"/>
          </a:solidFill>
          <a:ln w="254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fontAlgn="base">
              <a:spcBef>
                <a:spcPct val="0"/>
              </a:spcBef>
              <a:spcAft>
                <a:spcPct val="0"/>
              </a:spcAft>
              <a:tabLst>
                <a:tab pos="676275" algn="l"/>
              </a:tabLst>
            </a:pPr>
            <a:r>
              <a:rPr lang="de-DE" sz="2400" dirty="0"/>
              <a:t>Entwicklung von altersgemäßen Konzepten</a:t>
            </a:r>
          </a:p>
        </p:txBody>
      </p:sp>
      <p:sp>
        <p:nvSpPr>
          <p:cNvPr id="10" name="Ellipse 9"/>
          <p:cNvSpPr/>
          <p:nvPr/>
        </p:nvSpPr>
        <p:spPr bwMode="auto">
          <a:xfrm>
            <a:off x="577916" y="4590243"/>
            <a:ext cx="3479075" cy="1432560"/>
          </a:xfrm>
          <a:prstGeom prst="ellipse">
            <a:avLst/>
          </a:prstGeom>
          <a:solidFill>
            <a:srgbClr val="00B050"/>
          </a:solidFill>
          <a:ln w="254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fontAlgn="base">
              <a:spcBef>
                <a:spcPct val="0"/>
              </a:spcBef>
              <a:spcAft>
                <a:spcPct val="0"/>
              </a:spcAft>
              <a:tabLst>
                <a:tab pos="676275" algn="l"/>
              </a:tabLst>
            </a:pPr>
            <a:r>
              <a:rPr lang="de-DE" sz="2400" dirty="0"/>
              <a:t>Gemeinsame Regeln und Rituale</a:t>
            </a:r>
          </a:p>
        </p:txBody>
      </p:sp>
      <p:sp>
        <p:nvSpPr>
          <p:cNvPr id="11" name="Ellipse 10"/>
          <p:cNvSpPr/>
          <p:nvPr/>
        </p:nvSpPr>
        <p:spPr bwMode="auto">
          <a:xfrm>
            <a:off x="0" y="3030582"/>
            <a:ext cx="3666309" cy="1236619"/>
          </a:xfrm>
          <a:prstGeom prst="ellipse">
            <a:avLst/>
          </a:prstGeom>
          <a:solidFill>
            <a:srgbClr val="00B050"/>
          </a:solidFill>
          <a:ln w="254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fontAlgn="base">
              <a:spcBef>
                <a:spcPct val="0"/>
              </a:spcBef>
              <a:spcAft>
                <a:spcPct val="0"/>
              </a:spcAft>
              <a:tabLst>
                <a:tab pos="676275" algn="l"/>
              </a:tabLst>
            </a:pPr>
            <a:r>
              <a:rPr lang="de-DE" sz="2400" dirty="0"/>
              <a:t>Kommunikations-</a:t>
            </a:r>
            <a:r>
              <a:rPr lang="de-DE" sz="2400" dirty="0" err="1"/>
              <a:t>struktur</a:t>
            </a:r>
            <a:endParaRPr lang="de-DE"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el 1"/>
          <p:cNvSpPr>
            <a:spLocks noGrp="1"/>
          </p:cNvSpPr>
          <p:nvPr>
            <p:ph type="ctrTitle"/>
          </p:nvPr>
        </p:nvSpPr>
        <p:spPr>
          <a:xfrm>
            <a:off x="949432" y="985653"/>
            <a:ext cx="10364391" cy="878774"/>
          </a:xfrm>
        </p:spPr>
        <p:txBody>
          <a:bodyPr/>
          <a:lstStyle/>
          <a:p>
            <a:pPr marL="342900" indent="-342900"/>
            <a:r>
              <a:rPr lang="de-DE" sz="4400" dirty="0"/>
              <a:t>Besonderheiten des Gymnasiums Trudering </a:t>
            </a:r>
          </a:p>
        </p:txBody>
      </p:sp>
      <p:sp>
        <p:nvSpPr>
          <p:cNvPr id="53250" name="Untertitel 2"/>
          <p:cNvSpPr>
            <a:spLocks noGrp="1"/>
          </p:cNvSpPr>
          <p:nvPr>
            <p:ph type="subTitle" idx="1"/>
          </p:nvPr>
        </p:nvSpPr>
        <p:spPr>
          <a:xfrm>
            <a:off x="7279573" y="3601638"/>
            <a:ext cx="4191990" cy="1752451"/>
          </a:xfrm>
        </p:spPr>
        <p:txBody>
          <a:bodyPr/>
          <a:lstStyle/>
          <a:p>
            <a:pPr algn="l" eaLnBrk="1" hangingPunct="1"/>
            <a:r>
              <a:rPr lang="de-DE" dirty="0"/>
              <a:t>Eine Schule im Aufbau</a:t>
            </a:r>
          </a:p>
          <a:p>
            <a:pPr algn="l" eaLnBrk="1" hangingPunct="1"/>
            <a:r>
              <a:rPr lang="de-DE" dirty="0"/>
              <a:t>Eröffnet im September 2013 mit den Klassen 5-8</a:t>
            </a:r>
          </a:p>
          <a:p>
            <a:pPr algn="l" eaLnBrk="1" hangingPunct="1"/>
            <a:endParaRPr lang="de-DE" dirty="0"/>
          </a:p>
        </p:txBody>
      </p:sp>
      <p:pic>
        <p:nvPicPr>
          <p:cNvPr id="4" name="Inhaltsplatzhalter 3"/>
          <p:cNvPicPr>
            <a:picLocks noChangeAspect="1"/>
          </p:cNvPicPr>
          <p:nvPr/>
        </p:nvPicPr>
        <p:blipFill>
          <a:blip r:embed="rId3" cstate="print"/>
          <a:stretch>
            <a:fillRect/>
          </a:stretch>
        </p:blipFill>
        <p:spPr bwMode="auto">
          <a:xfrm>
            <a:off x="475013" y="1933245"/>
            <a:ext cx="6329363" cy="4746625"/>
          </a:xfrm>
          <a:prstGeom prst="rect">
            <a:avLst/>
          </a:prstGeom>
          <a:noFill/>
          <a:ln w="12700">
            <a:noFill/>
            <a:miter lim="800000"/>
            <a:headEnd/>
            <a:tailEnd/>
          </a:ln>
          <a:effectLst>
            <a:outerShdw blurRad="292100" dist="139700" dir="2700000" algn="tl" rotWithShape="0">
              <a:srgbClr val="333333">
                <a:alpha val="65000"/>
              </a:srgbClr>
            </a:outerShdw>
          </a:effectLst>
        </p:spPr>
      </p:pic>
      <p:pic>
        <p:nvPicPr>
          <p:cNvPr id="5" name="Picture 5" descr="Gymnasium Trudering"/>
          <p:cNvPicPr>
            <a:picLocks noChangeAspect="1" noChangeArrowheads="1"/>
          </p:cNvPicPr>
          <p:nvPr/>
        </p:nvPicPr>
        <p:blipFill>
          <a:blip r:embed="rId4" cstate="print"/>
          <a:srcRect/>
          <a:stretch>
            <a:fillRect/>
          </a:stretch>
        </p:blipFill>
        <p:spPr bwMode="auto">
          <a:xfrm>
            <a:off x="1" y="1"/>
            <a:ext cx="1606808" cy="581890"/>
          </a:xfrm>
          <a:prstGeom prst="rect">
            <a:avLst/>
          </a:prstGeom>
          <a:noFill/>
        </p:spPr>
      </p:pic>
    </p:spTree>
    <p:extLst>
      <p:ext uri="{BB962C8B-B14F-4D97-AF65-F5344CB8AC3E}">
        <p14:creationId xmlns:p14="http://schemas.microsoft.com/office/powerpoint/2010/main" xmlns="" val="42390361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Gymnasium Trudering"/>
          <p:cNvPicPr>
            <a:picLocks noChangeAspect="1" noChangeArrowheads="1"/>
          </p:cNvPicPr>
          <p:nvPr/>
        </p:nvPicPr>
        <p:blipFill>
          <a:blip r:embed="rId3" cstate="print"/>
          <a:srcRect/>
          <a:stretch>
            <a:fillRect/>
          </a:stretch>
        </p:blipFill>
        <p:spPr bwMode="auto">
          <a:xfrm>
            <a:off x="1" y="1"/>
            <a:ext cx="1606808" cy="581890"/>
          </a:xfrm>
          <a:prstGeom prst="rect">
            <a:avLst/>
          </a:prstGeom>
          <a:noFill/>
        </p:spPr>
      </p:pic>
      <p:sp>
        <p:nvSpPr>
          <p:cNvPr id="4" name="Textfeld 3"/>
          <p:cNvSpPr txBox="1"/>
          <p:nvPr/>
        </p:nvSpPr>
        <p:spPr>
          <a:xfrm>
            <a:off x="1133980" y="603721"/>
            <a:ext cx="4865604" cy="461665"/>
          </a:xfrm>
          <a:prstGeom prst="rect">
            <a:avLst/>
          </a:prstGeom>
          <a:noFill/>
        </p:spPr>
        <p:txBody>
          <a:bodyPr wrap="square" rtlCol="0">
            <a:spAutoFit/>
          </a:bodyPr>
          <a:lstStyle/>
          <a:p>
            <a:r>
              <a:rPr lang="de-DE" sz="2400" dirty="0"/>
              <a:t>Nachteile der Jahrgangsstufenteams </a:t>
            </a:r>
          </a:p>
        </p:txBody>
      </p:sp>
      <p:sp>
        <p:nvSpPr>
          <p:cNvPr id="5" name="Textfeld 4"/>
          <p:cNvSpPr txBox="1"/>
          <p:nvPr/>
        </p:nvSpPr>
        <p:spPr>
          <a:xfrm>
            <a:off x="803405" y="1548882"/>
            <a:ext cx="6242180" cy="1938992"/>
          </a:xfrm>
          <a:prstGeom prst="rect">
            <a:avLst/>
          </a:prstGeom>
          <a:noFill/>
        </p:spPr>
        <p:txBody>
          <a:bodyPr wrap="square" rtlCol="0">
            <a:spAutoFit/>
          </a:bodyPr>
          <a:lstStyle/>
          <a:p>
            <a:pPr marL="342900" indent="-342900">
              <a:buFontTx/>
              <a:buChar char="-"/>
            </a:pPr>
            <a:r>
              <a:rPr lang="de-DE" sz="2400" dirty="0"/>
              <a:t>Kommunikation im Gesamtkollegium</a:t>
            </a:r>
          </a:p>
          <a:p>
            <a:pPr marL="342900" indent="-342900">
              <a:buFontTx/>
              <a:buChar char="-"/>
            </a:pPr>
            <a:r>
              <a:rPr lang="de-DE" sz="2400" dirty="0"/>
              <a:t>Zeitaufwand</a:t>
            </a:r>
          </a:p>
          <a:p>
            <a:pPr marL="342900" indent="-342900">
              <a:buFontTx/>
              <a:buChar char="-"/>
            </a:pPr>
            <a:r>
              <a:rPr lang="de-DE" sz="2400" dirty="0"/>
              <a:t>Teamstruktur &amp; Teamfähigkeit</a:t>
            </a:r>
          </a:p>
          <a:p>
            <a:pPr marL="342900" indent="-342900">
              <a:buFontTx/>
              <a:buChar char="-"/>
            </a:pPr>
            <a:r>
              <a:rPr lang="de-DE" sz="2400" dirty="0"/>
              <a:t>Facetten pädagogischen Arbeitens</a:t>
            </a:r>
          </a:p>
          <a:p>
            <a:pPr marL="342900" indent="-342900">
              <a:buFontTx/>
              <a:buChar char="-"/>
            </a:pPr>
            <a:r>
              <a:rPr lang="de-DE" sz="2400" dirty="0"/>
              <a:t>Verhältnis zu den Fachschaften</a:t>
            </a:r>
          </a:p>
        </p:txBody>
      </p:sp>
    </p:spTree>
    <p:extLst>
      <p:ext uri="{BB962C8B-B14F-4D97-AF65-F5344CB8AC3E}">
        <p14:creationId xmlns:p14="http://schemas.microsoft.com/office/powerpoint/2010/main" xmlns="" val="272365611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5625015" y="1454046"/>
            <a:ext cx="5898291" cy="3416320"/>
          </a:xfrm>
          <a:prstGeom prst="rect">
            <a:avLst/>
          </a:prstGeom>
          <a:noFill/>
        </p:spPr>
        <p:txBody>
          <a:bodyPr wrap="square" rtlCol="0">
            <a:spAutoFit/>
          </a:bodyPr>
          <a:lstStyle/>
          <a:p>
            <a:pPr marL="342900" indent="-342900">
              <a:buFontTx/>
              <a:buChar char="-"/>
            </a:pPr>
            <a:r>
              <a:rPr lang="de-DE" sz="2400" dirty="0"/>
              <a:t>ein besseres Kennenlernen und Zusammenhalt</a:t>
            </a:r>
          </a:p>
          <a:p>
            <a:pPr marL="342900" indent="-342900">
              <a:buFontTx/>
              <a:buChar char="-"/>
            </a:pPr>
            <a:r>
              <a:rPr lang="de-DE" sz="2400" dirty="0"/>
              <a:t>eine angstfreie Lernumgebung </a:t>
            </a:r>
          </a:p>
          <a:p>
            <a:pPr marL="342900" indent="-342900">
              <a:buFontTx/>
              <a:buChar char="-"/>
            </a:pPr>
            <a:r>
              <a:rPr lang="de-DE" sz="2400" dirty="0"/>
              <a:t>eine helfende Beziehung als Grundlage des Lernens</a:t>
            </a:r>
          </a:p>
          <a:p>
            <a:pPr marL="342900" indent="-342900">
              <a:buFontTx/>
              <a:buChar char="-"/>
            </a:pPr>
            <a:r>
              <a:rPr lang="de-DE" sz="2400" dirty="0"/>
              <a:t>Raum für individuelle Förderung</a:t>
            </a:r>
          </a:p>
          <a:p>
            <a:pPr marL="342900" indent="-342900">
              <a:buFontTx/>
              <a:buChar char="-"/>
            </a:pPr>
            <a:r>
              <a:rPr lang="de-DE" sz="2400" dirty="0"/>
              <a:t>besserer Austausch unter Kolleginnen und Kollegen</a:t>
            </a:r>
          </a:p>
          <a:p>
            <a:pPr marL="342900" indent="-342900">
              <a:buFontTx/>
              <a:buChar char="-"/>
            </a:pPr>
            <a:r>
              <a:rPr lang="de-DE" sz="2400" dirty="0"/>
              <a:t>Elternarbeit</a:t>
            </a:r>
          </a:p>
        </p:txBody>
      </p:sp>
      <p:pic>
        <p:nvPicPr>
          <p:cNvPr id="7" name="Picture 5" descr="Gymnasium Trudering"/>
          <p:cNvPicPr>
            <a:picLocks noChangeAspect="1" noChangeArrowheads="1"/>
          </p:cNvPicPr>
          <p:nvPr/>
        </p:nvPicPr>
        <p:blipFill>
          <a:blip r:embed="rId3" cstate="print"/>
          <a:srcRect/>
          <a:stretch>
            <a:fillRect/>
          </a:stretch>
        </p:blipFill>
        <p:spPr bwMode="auto">
          <a:xfrm>
            <a:off x="1" y="1"/>
            <a:ext cx="1606808" cy="581890"/>
          </a:xfrm>
          <a:prstGeom prst="rect">
            <a:avLst/>
          </a:prstGeom>
          <a:noFill/>
        </p:spPr>
      </p:pic>
      <p:sp>
        <p:nvSpPr>
          <p:cNvPr id="8" name="Textfeld 7"/>
          <p:cNvSpPr txBox="1"/>
          <p:nvPr/>
        </p:nvSpPr>
        <p:spPr>
          <a:xfrm>
            <a:off x="457200" y="603721"/>
            <a:ext cx="10944808" cy="461665"/>
          </a:xfrm>
          <a:prstGeom prst="rect">
            <a:avLst/>
          </a:prstGeom>
          <a:noFill/>
        </p:spPr>
        <p:txBody>
          <a:bodyPr wrap="square" rtlCol="0">
            <a:spAutoFit/>
          </a:bodyPr>
          <a:lstStyle/>
          <a:p>
            <a:r>
              <a:rPr lang="de-DE" sz="2400" dirty="0"/>
              <a:t>Vorteile der Jahrgangsstufenteams I: Verhältnis Schülerinnen und Schüler - Lehrkräfte</a:t>
            </a:r>
          </a:p>
        </p:txBody>
      </p:sp>
      <p:pic>
        <p:nvPicPr>
          <p:cNvPr id="6" name="Grafik 5" descr="IMG_1427.JPG"/>
          <p:cNvPicPr>
            <a:picLocks noChangeAspect="1"/>
          </p:cNvPicPr>
          <p:nvPr/>
        </p:nvPicPr>
        <p:blipFill>
          <a:blip r:embed="rId4" cstate="print"/>
          <a:stretch>
            <a:fillRect/>
          </a:stretch>
        </p:blipFill>
        <p:spPr>
          <a:xfrm>
            <a:off x="359433" y="2061712"/>
            <a:ext cx="5116423" cy="3837317"/>
          </a:xfrm>
          <a:prstGeom prst="rect">
            <a:avLst/>
          </a:prstGeom>
        </p:spPr>
      </p:pic>
    </p:spTree>
    <p:extLst>
      <p:ext uri="{BB962C8B-B14F-4D97-AF65-F5344CB8AC3E}">
        <p14:creationId xmlns:p14="http://schemas.microsoft.com/office/powerpoint/2010/main" xmlns="" val="39195105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7241" y="807522"/>
            <a:ext cx="6447453" cy="5632311"/>
          </a:xfrm>
          <a:prstGeom prst="rect">
            <a:avLst/>
          </a:prstGeom>
          <a:noFill/>
        </p:spPr>
        <p:txBody>
          <a:bodyPr wrap="square" rtlCol="0">
            <a:spAutoFit/>
          </a:bodyPr>
          <a:lstStyle/>
          <a:p>
            <a:pPr marL="342900" indent="-342900">
              <a:buFontTx/>
              <a:buChar char="-"/>
            </a:pPr>
            <a:r>
              <a:rPr lang="de-DE" sz="2400" dirty="0"/>
              <a:t>enger Zusammenhalt</a:t>
            </a:r>
          </a:p>
          <a:p>
            <a:pPr marL="342900" indent="-342900">
              <a:buFontTx/>
              <a:buChar char="-"/>
            </a:pPr>
            <a:r>
              <a:rPr lang="de-DE" sz="2400" dirty="0"/>
              <a:t>schnelle Einbindung neuer Kolleginnen und Kollegen </a:t>
            </a:r>
          </a:p>
          <a:p>
            <a:pPr marL="342900" indent="-342900">
              <a:buFontTx/>
              <a:buChar char="-"/>
            </a:pPr>
            <a:r>
              <a:rPr lang="de-DE" sz="2400" dirty="0"/>
              <a:t>Reichtum durch Unterschiedlichkeit</a:t>
            </a:r>
          </a:p>
          <a:p>
            <a:pPr marL="342900" indent="-342900">
              <a:buFontTx/>
              <a:buChar char="-"/>
            </a:pPr>
            <a:r>
              <a:rPr lang="de-DE" sz="2400" dirty="0"/>
              <a:t>kurze Kommunikationswege</a:t>
            </a:r>
          </a:p>
          <a:p>
            <a:pPr marL="342900" indent="-342900">
              <a:buFontTx/>
              <a:buChar char="-"/>
            </a:pPr>
            <a:r>
              <a:rPr lang="de-DE" sz="2400" dirty="0"/>
              <a:t>kurze Wege zu den Klassenzimmern und zum Material</a:t>
            </a:r>
          </a:p>
          <a:p>
            <a:pPr marL="342900" indent="-342900">
              <a:buFontTx/>
              <a:buChar char="-"/>
            </a:pPr>
            <a:r>
              <a:rPr lang="de-DE" sz="2400" dirty="0"/>
              <a:t>Erleichterung von Konzeptarbeit durch regelmäßige Teamsitzungen</a:t>
            </a:r>
          </a:p>
          <a:p>
            <a:pPr marL="342900" indent="-342900">
              <a:buFontTx/>
              <a:buChar char="-"/>
            </a:pPr>
            <a:r>
              <a:rPr lang="de-DE" sz="2400" dirty="0"/>
              <a:t>schnellere Entscheidungsfindung durch die kleinere Gruppe</a:t>
            </a:r>
          </a:p>
          <a:p>
            <a:pPr marL="342900" indent="-342900">
              <a:buFontTx/>
              <a:buChar char="-"/>
            </a:pPr>
            <a:r>
              <a:rPr lang="de-DE" sz="2400" dirty="0"/>
              <a:t>Erleichterung der täglichen Arbeit durch Kooperation</a:t>
            </a:r>
          </a:p>
          <a:p>
            <a:pPr marL="342900" indent="-342900">
              <a:buFontTx/>
              <a:buChar char="-"/>
            </a:pPr>
            <a:r>
              <a:rPr lang="de-DE" sz="2400" dirty="0"/>
              <a:t>Kontinuierliche Kommunikation zwischen Teamkoordinator und Schulleitung</a:t>
            </a:r>
          </a:p>
        </p:txBody>
      </p:sp>
      <p:pic>
        <p:nvPicPr>
          <p:cNvPr id="4" name="Picture 5" descr="Gymnasium Trudering"/>
          <p:cNvPicPr>
            <a:picLocks noChangeAspect="1" noChangeArrowheads="1"/>
          </p:cNvPicPr>
          <p:nvPr/>
        </p:nvPicPr>
        <p:blipFill>
          <a:blip r:embed="rId3" cstate="print"/>
          <a:srcRect/>
          <a:stretch>
            <a:fillRect/>
          </a:stretch>
        </p:blipFill>
        <p:spPr bwMode="auto">
          <a:xfrm>
            <a:off x="1" y="1"/>
            <a:ext cx="1606808" cy="581890"/>
          </a:xfrm>
          <a:prstGeom prst="rect">
            <a:avLst/>
          </a:prstGeom>
          <a:noFill/>
        </p:spPr>
      </p:pic>
      <p:sp>
        <p:nvSpPr>
          <p:cNvPr id="5" name="Textfeld 4"/>
          <p:cNvSpPr txBox="1"/>
          <p:nvPr/>
        </p:nvSpPr>
        <p:spPr>
          <a:xfrm>
            <a:off x="1698171" y="166879"/>
            <a:ext cx="10944808" cy="461665"/>
          </a:xfrm>
          <a:prstGeom prst="rect">
            <a:avLst/>
          </a:prstGeom>
          <a:noFill/>
        </p:spPr>
        <p:txBody>
          <a:bodyPr wrap="square" rtlCol="0">
            <a:spAutoFit/>
          </a:bodyPr>
          <a:lstStyle/>
          <a:p>
            <a:r>
              <a:rPr lang="de-DE" sz="2400" dirty="0"/>
              <a:t>Vorteile der Jahrgangsstufenteams II: Innerhalb der Teams</a:t>
            </a:r>
          </a:p>
        </p:txBody>
      </p:sp>
    </p:spTree>
    <p:extLst>
      <p:ext uri="{BB962C8B-B14F-4D97-AF65-F5344CB8AC3E}">
        <p14:creationId xmlns:p14="http://schemas.microsoft.com/office/powerpoint/2010/main" xmlns="" val="38988437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91662" y="658711"/>
            <a:ext cx="11500338" cy="830997"/>
          </a:xfrm>
          <a:prstGeom prst="rect">
            <a:avLst/>
          </a:prstGeom>
          <a:noFill/>
        </p:spPr>
        <p:txBody>
          <a:bodyPr wrap="square" rtlCol="0">
            <a:spAutoFit/>
          </a:bodyPr>
          <a:lstStyle/>
          <a:p>
            <a:r>
              <a:rPr lang="de-DE" sz="2400" dirty="0"/>
              <a:t>Beispiel für die Arbeit im Team: </a:t>
            </a:r>
          </a:p>
          <a:p>
            <a:r>
              <a:rPr lang="de-DE" sz="2400" dirty="0"/>
              <a:t>Die Entwicklung eines Freiarbeitskonzepts für die Unterstufe</a:t>
            </a:r>
          </a:p>
        </p:txBody>
      </p:sp>
      <p:sp>
        <p:nvSpPr>
          <p:cNvPr id="3" name="Textfeld 2"/>
          <p:cNvSpPr txBox="1"/>
          <p:nvPr/>
        </p:nvSpPr>
        <p:spPr>
          <a:xfrm>
            <a:off x="580627" y="1531221"/>
            <a:ext cx="11034346" cy="2862322"/>
          </a:xfrm>
          <a:prstGeom prst="rect">
            <a:avLst/>
          </a:prstGeom>
          <a:noFill/>
        </p:spPr>
        <p:txBody>
          <a:bodyPr wrap="square" rtlCol="0">
            <a:spAutoFit/>
          </a:bodyPr>
          <a:lstStyle/>
          <a:p>
            <a:r>
              <a:rPr lang="de-DE" dirty="0"/>
              <a:t>Schuljahr 2013/14</a:t>
            </a:r>
          </a:p>
          <a:p>
            <a:pPr>
              <a:buFont typeface="Arial" pitchFamily="34" charset="0"/>
              <a:buChar char="•"/>
            </a:pPr>
            <a:r>
              <a:rPr lang="de-DE" dirty="0"/>
              <a:t> Team 5 entscheidet sich für eine Etablierung des freien Arbeitens</a:t>
            </a:r>
          </a:p>
          <a:p>
            <a:pPr>
              <a:buFont typeface="Arial" pitchFamily="34" charset="0"/>
              <a:buChar char="•"/>
            </a:pPr>
            <a:r>
              <a:rPr lang="de-DE" dirty="0"/>
              <a:t> Die Deutschlehrkräfte erfinden „</a:t>
            </a:r>
            <a:r>
              <a:rPr lang="de-DE" dirty="0" err="1"/>
              <a:t>Izzy</a:t>
            </a:r>
            <a:r>
              <a:rPr lang="de-DE" dirty="0"/>
              <a:t>, den Grammatikpinguin“</a:t>
            </a:r>
          </a:p>
          <a:p>
            <a:pPr>
              <a:buFont typeface="Arial" pitchFamily="34" charset="0"/>
              <a:buChar char="•"/>
            </a:pPr>
            <a:r>
              <a:rPr lang="de-DE" dirty="0"/>
              <a:t> erste Regelungen für das freie Arbeiten werden entworfen und ausprobiert</a:t>
            </a:r>
          </a:p>
          <a:p>
            <a:pPr>
              <a:buFont typeface="Arial" pitchFamily="34" charset="0"/>
              <a:buChar char="•"/>
            </a:pPr>
            <a:r>
              <a:rPr lang="de-DE" dirty="0"/>
              <a:t> Es entsteht die Idee, im nächsten Schuljahr einen Freiarbeitstag einzuführen. </a:t>
            </a:r>
          </a:p>
          <a:p>
            <a:pPr>
              <a:buFont typeface="Arial" pitchFamily="34" charset="0"/>
              <a:buChar char="•"/>
            </a:pPr>
            <a:r>
              <a:rPr lang="de-DE" dirty="0"/>
              <a:t> Diese Idee wird auch über das Team hinaus weiterentwickelt. Auch die Fachschaften werden einbezogen</a:t>
            </a:r>
          </a:p>
          <a:p>
            <a:pPr>
              <a:buFont typeface="Arial" pitchFamily="34" charset="0"/>
              <a:buChar char="•"/>
            </a:pPr>
            <a:r>
              <a:rPr lang="de-DE" dirty="0"/>
              <a:t> Das Konzept wird Eltern und Schülerschaft vorgestellt, es gibt eine „kritische Konferenz“. </a:t>
            </a:r>
          </a:p>
          <a:p>
            <a:pPr>
              <a:buFont typeface="Arial" pitchFamily="34" charset="0"/>
              <a:buChar char="•"/>
            </a:pPr>
            <a:r>
              <a:rPr lang="de-DE" dirty="0"/>
              <a:t> Nach kleineren Anpassungen wird das Konzept in der Lehrerkonferenz genehmigt.</a:t>
            </a:r>
          </a:p>
          <a:p>
            <a:pPr>
              <a:buFont typeface="Arial" pitchFamily="34" charset="0"/>
              <a:buChar char="•"/>
            </a:pPr>
            <a:r>
              <a:rPr lang="de-DE" dirty="0"/>
              <a:t> Alle Fachschaften beteiligen sich an der Materialerstellung</a:t>
            </a:r>
          </a:p>
          <a:p>
            <a:pPr>
              <a:buFont typeface="Arial" pitchFamily="34" charset="0"/>
              <a:buChar char="•"/>
            </a:pPr>
            <a:r>
              <a:rPr lang="de-DE" dirty="0"/>
              <a:t> Team 5 übernimmt Koordination und Organisation</a:t>
            </a:r>
          </a:p>
        </p:txBody>
      </p:sp>
      <p:pic>
        <p:nvPicPr>
          <p:cNvPr id="6" name="Picture 5" descr="Gymnasium Trudering"/>
          <p:cNvPicPr>
            <a:picLocks noChangeAspect="1" noChangeArrowheads="1"/>
          </p:cNvPicPr>
          <p:nvPr/>
        </p:nvPicPr>
        <p:blipFill>
          <a:blip r:embed="rId3" cstate="print"/>
          <a:srcRect/>
          <a:stretch>
            <a:fillRect/>
          </a:stretch>
        </p:blipFill>
        <p:spPr bwMode="auto">
          <a:xfrm>
            <a:off x="1" y="1"/>
            <a:ext cx="1606808" cy="581890"/>
          </a:xfrm>
          <a:prstGeom prst="rect">
            <a:avLst/>
          </a:prstGeom>
          <a:noFill/>
        </p:spPr>
      </p:pic>
      <p:pic>
        <p:nvPicPr>
          <p:cNvPr id="7" name="Picture 5" descr="IMG_2999"/>
          <p:cNvPicPr>
            <a:picLocks noChangeAspect="1" noChangeArrowheads="1"/>
          </p:cNvPicPr>
          <p:nvPr/>
        </p:nvPicPr>
        <p:blipFill>
          <a:blip r:embed="rId4" cstate="print"/>
          <a:srcRect/>
          <a:stretch>
            <a:fillRect/>
          </a:stretch>
        </p:blipFill>
        <p:spPr bwMode="auto">
          <a:xfrm>
            <a:off x="9587436" y="3685500"/>
            <a:ext cx="2378784" cy="3172500"/>
          </a:xfrm>
          <a:prstGeom prst="rect">
            <a:avLst/>
          </a:prstGeom>
          <a:noFill/>
          <a:ln w="9525">
            <a:noFill/>
            <a:miter lim="800000"/>
            <a:headEnd/>
            <a:tailEnd/>
          </a:ln>
        </p:spPr>
      </p:pic>
    </p:spTree>
    <p:extLst>
      <p:ext uri="{BB962C8B-B14F-4D97-AF65-F5344CB8AC3E}">
        <p14:creationId xmlns:p14="http://schemas.microsoft.com/office/powerpoint/2010/main" xmlns="" val="16098358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5169" y="581891"/>
            <a:ext cx="11521362" cy="1938992"/>
          </a:xfrm>
          <a:prstGeom prst="rect">
            <a:avLst/>
          </a:prstGeom>
          <a:noFill/>
        </p:spPr>
        <p:txBody>
          <a:bodyPr wrap="square" rtlCol="0">
            <a:spAutoFit/>
          </a:bodyPr>
          <a:lstStyle/>
          <a:p>
            <a:r>
              <a:rPr lang="de-DE" sz="2400" dirty="0"/>
              <a:t>Schuljahr 2014/15</a:t>
            </a:r>
          </a:p>
          <a:p>
            <a:pPr marL="285750" indent="-285750">
              <a:buFontTx/>
              <a:buChar char="-"/>
            </a:pPr>
            <a:r>
              <a:rPr lang="de-DE" sz="2400" dirty="0"/>
              <a:t>Team 6 (ehemals Team 5) setzt sich ein SMART-Ziel</a:t>
            </a:r>
          </a:p>
          <a:p>
            <a:pPr marL="285750" indent="-285750">
              <a:buFontTx/>
              <a:buChar char="-"/>
            </a:pPr>
            <a:r>
              <a:rPr lang="de-DE" sz="2400" dirty="0"/>
              <a:t>Anregungen durch Kolleginnen und Kollegen, Eltern und Kinder</a:t>
            </a:r>
          </a:p>
          <a:p>
            <a:pPr marL="285750" indent="-285750">
              <a:buFontTx/>
              <a:buChar char="-"/>
            </a:pPr>
            <a:r>
              <a:rPr lang="de-DE" sz="2400" dirty="0"/>
              <a:t>Evaluation April 2015</a:t>
            </a:r>
          </a:p>
          <a:p>
            <a:pPr marL="285750" indent="-285750">
              <a:buFontTx/>
              <a:buChar char="-"/>
            </a:pPr>
            <a:r>
              <a:rPr lang="de-DE" sz="2400" dirty="0"/>
              <a:t>gemeinsame Entwicklung eines neuen Konzepts in Zusammenarbeit mit Team 5</a:t>
            </a:r>
          </a:p>
        </p:txBody>
      </p:sp>
      <p:pic>
        <p:nvPicPr>
          <p:cNvPr id="4" name="Picture 5" descr="Gymnasium Trudering"/>
          <p:cNvPicPr>
            <a:picLocks noChangeAspect="1" noChangeArrowheads="1"/>
          </p:cNvPicPr>
          <p:nvPr/>
        </p:nvPicPr>
        <p:blipFill>
          <a:blip r:embed="rId3" cstate="print"/>
          <a:srcRect/>
          <a:stretch>
            <a:fillRect/>
          </a:stretch>
        </p:blipFill>
        <p:spPr bwMode="auto">
          <a:xfrm>
            <a:off x="1" y="1"/>
            <a:ext cx="1606808" cy="581890"/>
          </a:xfrm>
          <a:prstGeom prst="rect">
            <a:avLst/>
          </a:prstGeom>
          <a:noFill/>
        </p:spPr>
      </p:pic>
      <p:sp>
        <p:nvSpPr>
          <p:cNvPr id="5" name="Textfeld 4"/>
          <p:cNvSpPr txBox="1"/>
          <p:nvPr/>
        </p:nvSpPr>
        <p:spPr>
          <a:xfrm>
            <a:off x="375169" y="2804874"/>
            <a:ext cx="10980186" cy="2308324"/>
          </a:xfrm>
          <a:prstGeom prst="rect">
            <a:avLst/>
          </a:prstGeom>
          <a:noFill/>
        </p:spPr>
        <p:txBody>
          <a:bodyPr wrap="square" rtlCol="0">
            <a:spAutoFit/>
          </a:bodyPr>
          <a:lstStyle/>
          <a:p>
            <a:r>
              <a:rPr lang="de-DE" sz="2400" dirty="0"/>
              <a:t>Schuljahr 2015/16</a:t>
            </a:r>
          </a:p>
          <a:p>
            <a:pPr marL="285750" indent="-285750">
              <a:buFontTx/>
              <a:buChar char="-"/>
            </a:pPr>
            <a:r>
              <a:rPr lang="de-DE" sz="2400" dirty="0"/>
              <a:t>In der Jahrgangsstufe 5 (wieder ein neues Team 5) wird bewährt mit </a:t>
            </a:r>
            <a:r>
              <a:rPr lang="de-DE" sz="2400" dirty="0" err="1"/>
              <a:t>Izzy</a:t>
            </a:r>
            <a:r>
              <a:rPr lang="de-DE" sz="2400" dirty="0"/>
              <a:t> gearbeitet</a:t>
            </a:r>
          </a:p>
          <a:p>
            <a:pPr marL="285750" indent="-285750">
              <a:buFontTx/>
              <a:buChar char="-"/>
            </a:pPr>
            <a:r>
              <a:rPr lang="de-DE" sz="2400" dirty="0"/>
              <a:t>In der Jahrgangsstufe 6 gibt es 4 Stunden Freiarbeit in der Woche</a:t>
            </a:r>
          </a:p>
          <a:p>
            <a:pPr marL="285750" indent="-285750">
              <a:buFontTx/>
              <a:buChar char="-"/>
            </a:pPr>
            <a:r>
              <a:rPr lang="de-DE" sz="2400" dirty="0"/>
              <a:t>In der Jahrgangsstufe 7 sind die Freiarbeitsphasen jeweils Teile der normalen Unterrichtsstunden</a:t>
            </a:r>
          </a:p>
          <a:p>
            <a:pPr marL="285750" indent="-285750">
              <a:buFontTx/>
              <a:buChar char="-"/>
            </a:pPr>
            <a:r>
              <a:rPr lang="de-DE" sz="2400" dirty="0"/>
              <a:t>Neuerliche Konzeptarbeit und Evaluation</a:t>
            </a:r>
          </a:p>
        </p:txBody>
      </p:sp>
      <p:sp>
        <p:nvSpPr>
          <p:cNvPr id="3" name="Textfeld 2"/>
          <p:cNvSpPr txBox="1"/>
          <p:nvPr/>
        </p:nvSpPr>
        <p:spPr>
          <a:xfrm>
            <a:off x="503853" y="5898028"/>
            <a:ext cx="6643396" cy="461665"/>
          </a:xfrm>
          <a:prstGeom prst="rect">
            <a:avLst/>
          </a:prstGeom>
          <a:noFill/>
        </p:spPr>
        <p:txBody>
          <a:bodyPr wrap="square" rtlCol="0">
            <a:spAutoFit/>
          </a:bodyPr>
          <a:lstStyle/>
          <a:p>
            <a:r>
              <a:rPr lang="de-DE" sz="2400" dirty="0"/>
              <a:t>Ergebnis: Das Freiarbeitskonzept für die Unterstufe</a:t>
            </a:r>
          </a:p>
        </p:txBody>
      </p:sp>
      <p:pic>
        <p:nvPicPr>
          <p:cNvPr id="6" name="Grafik 5" descr="IMG_8048.JPG"/>
          <p:cNvPicPr>
            <a:picLocks noChangeAspect="1"/>
          </p:cNvPicPr>
          <p:nvPr/>
        </p:nvPicPr>
        <p:blipFill>
          <a:blip r:embed="rId4" cstate="print"/>
          <a:stretch>
            <a:fillRect/>
          </a:stretch>
        </p:blipFill>
        <p:spPr>
          <a:xfrm>
            <a:off x="8948057" y="4683239"/>
            <a:ext cx="3134308" cy="2089539"/>
          </a:xfrm>
          <a:prstGeom prst="rect">
            <a:avLst/>
          </a:prstGeom>
        </p:spPr>
      </p:pic>
    </p:spTree>
    <p:extLst>
      <p:ext uri="{BB962C8B-B14F-4D97-AF65-F5344CB8AC3E}">
        <p14:creationId xmlns:p14="http://schemas.microsoft.com/office/powerpoint/2010/main" xmlns="" val="351885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4573" t="24703" r="51369" b="28274"/>
          <a:stretch>
            <a:fillRect/>
          </a:stretch>
        </p:blipFill>
        <p:spPr bwMode="auto">
          <a:xfrm>
            <a:off x="545804" y="617284"/>
            <a:ext cx="10795109" cy="6240716"/>
          </a:xfrm>
          <a:prstGeom prst="rect">
            <a:avLst/>
          </a:prstGeom>
          <a:noFill/>
          <a:ln w="9525">
            <a:noFill/>
            <a:miter lim="800000"/>
            <a:headEnd/>
            <a:tailEnd/>
          </a:ln>
        </p:spPr>
      </p:pic>
      <p:pic>
        <p:nvPicPr>
          <p:cNvPr id="4" name="Picture 5" descr="Gymnasium Trudering"/>
          <p:cNvPicPr>
            <a:picLocks noChangeAspect="1" noChangeArrowheads="1"/>
          </p:cNvPicPr>
          <p:nvPr/>
        </p:nvPicPr>
        <p:blipFill>
          <a:blip r:embed="rId4" cstate="print"/>
          <a:srcRect/>
          <a:stretch>
            <a:fillRect/>
          </a:stretch>
        </p:blipFill>
        <p:spPr bwMode="auto">
          <a:xfrm>
            <a:off x="1" y="1"/>
            <a:ext cx="1606808" cy="581890"/>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l="52810" t="24791" r="3190" b="28703"/>
          <a:stretch>
            <a:fillRect/>
          </a:stretch>
        </p:blipFill>
        <p:spPr bwMode="auto">
          <a:xfrm>
            <a:off x="691977" y="561479"/>
            <a:ext cx="10998083" cy="6296521"/>
          </a:xfrm>
          <a:prstGeom prst="rect">
            <a:avLst/>
          </a:prstGeom>
          <a:noFill/>
          <a:ln w="9525">
            <a:noFill/>
            <a:miter lim="800000"/>
            <a:headEnd/>
            <a:tailEnd/>
          </a:ln>
        </p:spPr>
      </p:pic>
      <p:pic>
        <p:nvPicPr>
          <p:cNvPr id="3" name="Picture 5" descr="Gymnasium Trudering"/>
          <p:cNvPicPr>
            <a:picLocks noChangeAspect="1" noChangeArrowheads="1"/>
          </p:cNvPicPr>
          <p:nvPr/>
        </p:nvPicPr>
        <p:blipFill>
          <a:blip r:embed="rId4" cstate="print"/>
          <a:srcRect/>
          <a:stretch>
            <a:fillRect/>
          </a:stretch>
        </p:blipFill>
        <p:spPr bwMode="auto">
          <a:xfrm>
            <a:off x="1" y="1"/>
            <a:ext cx="1606808" cy="581890"/>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800496" y="1466097"/>
            <a:ext cx="11192608" cy="2308324"/>
          </a:xfrm>
          <a:prstGeom prst="rect">
            <a:avLst/>
          </a:prstGeom>
          <a:noFill/>
        </p:spPr>
        <p:txBody>
          <a:bodyPr wrap="square" rtlCol="0">
            <a:spAutoFit/>
          </a:bodyPr>
          <a:lstStyle/>
          <a:p>
            <a:pPr marL="285750" indent="-285750">
              <a:buFont typeface="Arial" pitchFamily="34" charset="0"/>
              <a:buChar char="•"/>
            </a:pPr>
            <a:r>
              <a:rPr lang="de-DE" dirty="0"/>
              <a:t>Gestaltung des Übertritts an das Gymnasium</a:t>
            </a:r>
          </a:p>
          <a:p>
            <a:pPr marL="285750" indent="-285750">
              <a:buFont typeface="Arial" pitchFamily="34" charset="0"/>
              <a:buChar char="•"/>
            </a:pPr>
            <a:r>
              <a:rPr lang="de-DE" dirty="0"/>
              <a:t>Verbesserung der Hausaufgabendisziplin (Inselführerschein) </a:t>
            </a:r>
          </a:p>
          <a:p>
            <a:pPr marL="285750" indent="-285750">
              <a:buFont typeface="Arial" pitchFamily="34" charset="0"/>
              <a:buChar char="•"/>
            </a:pPr>
            <a:r>
              <a:rPr lang="de-DE" dirty="0"/>
              <a:t>Gestaltung der Insel als Lern- und Arbeitsraum</a:t>
            </a:r>
          </a:p>
          <a:p>
            <a:pPr marL="285750" indent="-285750">
              <a:buFont typeface="Arial" pitchFamily="34" charset="0"/>
              <a:buChar char="•"/>
            </a:pPr>
            <a:r>
              <a:rPr lang="de-DE" dirty="0"/>
              <a:t>Training für selbstorganisiertes Lernen</a:t>
            </a:r>
          </a:p>
          <a:p>
            <a:pPr marL="285750" indent="-285750">
              <a:buFont typeface="Arial" pitchFamily="34" charset="0"/>
              <a:buChar char="•"/>
            </a:pPr>
            <a:r>
              <a:rPr lang="de-DE" dirty="0"/>
              <a:t>Durchführung eines Jahrgangsstufenprojekts</a:t>
            </a:r>
          </a:p>
          <a:p>
            <a:pPr marL="285750" indent="-285750">
              <a:buFont typeface="Arial" pitchFamily="34" charset="0"/>
              <a:buChar char="•"/>
            </a:pPr>
            <a:r>
              <a:rPr lang="de-DE" dirty="0"/>
              <a:t>Gemeinsame Medienprojekte</a:t>
            </a:r>
          </a:p>
          <a:p>
            <a:pPr marL="285750" indent="-285750">
              <a:buFont typeface="Arial" pitchFamily="34" charset="0"/>
              <a:buChar char="•"/>
            </a:pPr>
            <a:r>
              <a:rPr lang="de-DE" dirty="0"/>
              <a:t>Gemeinsame Sozialprojekte</a:t>
            </a:r>
          </a:p>
          <a:p>
            <a:pPr marL="285750" indent="-285750">
              <a:buFontTx/>
              <a:buChar char="-"/>
            </a:pPr>
            <a:endParaRPr lang="de-DE" dirty="0"/>
          </a:p>
        </p:txBody>
      </p:sp>
      <p:pic>
        <p:nvPicPr>
          <p:cNvPr id="3" name="Picture 5" descr="Gymnasium Trudering"/>
          <p:cNvPicPr>
            <a:picLocks noChangeAspect="1" noChangeArrowheads="1"/>
          </p:cNvPicPr>
          <p:nvPr/>
        </p:nvPicPr>
        <p:blipFill>
          <a:blip r:embed="rId3" cstate="print"/>
          <a:srcRect/>
          <a:stretch>
            <a:fillRect/>
          </a:stretch>
        </p:blipFill>
        <p:spPr bwMode="auto">
          <a:xfrm>
            <a:off x="1" y="1"/>
            <a:ext cx="1606808" cy="581890"/>
          </a:xfrm>
          <a:prstGeom prst="rect">
            <a:avLst/>
          </a:prstGeom>
          <a:noFill/>
        </p:spPr>
      </p:pic>
      <p:sp>
        <p:nvSpPr>
          <p:cNvPr id="4" name="Pfeil nach rechts 3"/>
          <p:cNvSpPr/>
          <p:nvPr/>
        </p:nvSpPr>
        <p:spPr bwMode="auto">
          <a:xfrm>
            <a:off x="856735" y="4341341"/>
            <a:ext cx="1622854" cy="288324"/>
          </a:xfrm>
          <a:prstGeom prst="rightArrow">
            <a:avLst/>
          </a:prstGeom>
          <a:blipFill dpi="0" rotWithShape="0">
            <a:blip r:embed="rId4" cstate="print"/>
            <a:srcRect/>
            <a:tile tx="0" ty="0" sx="100000" sy="100000" flip="none" algn="tl"/>
          </a:blipFill>
          <a:ln w="254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endParaRPr>
          </a:p>
        </p:txBody>
      </p:sp>
      <p:sp>
        <p:nvSpPr>
          <p:cNvPr id="5" name="Textfeld 4"/>
          <p:cNvSpPr txBox="1"/>
          <p:nvPr/>
        </p:nvSpPr>
        <p:spPr>
          <a:xfrm>
            <a:off x="3015049" y="4176584"/>
            <a:ext cx="6194854" cy="646331"/>
          </a:xfrm>
          <a:prstGeom prst="rect">
            <a:avLst/>
          </a:prstGeom>
          <a:noFill/>
        </p:spPr>
        <p:txBody>
          <a:bodyPr wrap="square" rtlCol="0">
            <a:spAutoFit/>
          </a:bodyPr>
          <a:lstStyle/>
          <a:p>
            <a:r>
              <a:rPr lang="de-DE" dirty="0"/>
              <a:t>Schulentwicklung findet dort statt, wo sie direkt umgesetzt werden kann</a:t>
            </a:r>
          </a:p>
        </p:txBody>
      </p:sp>
      <p:sp>
        <p:nvSpPr>
          <p:cNvPr id="6" name="Textfeld 5"/>
          <p:cNvSpPr txBox="1"/>
          <p:nvPr/>
        </p:nvSpPr>
        <p:spPr>
          <a:xfrm>
            <a:off x="2682815" y="439947"/>
            <a:ext cx="3925019" cy="369332"/>
          </a:xfrm>
          <a:prstGeom prst="rect">
            <a:avLst/>
          </a:prstGeom>
          <a:noFill/>
        </p:spPr>
        <p:txBody>
          <a:bodyPr wrap="square" rtlCol="0">
            <a:spAutoFit/>
          </a:bodyPr>
          <a:lstStyle/>
          <a:p>
            <a:pPr algn="ctr"/>
            <a:r>
              <a:rPr lang="fr-FR" dirty="0" err="1"/>
              <a:t>Weitere</a:t>
            </a:r>
            <a:r>
              <a:rPr lang="fr-FR" dirty="0"/>
              <a:t> </a:t>
            </a:r>
            <a:r>
              <a:rPr lang="fr-FR" dirty="0" err="1"/>
              <a:t>Teamziele</a:t>
            </a:r>
            <a:endParaRPr lang="fr-FR" dirty="0"/>
          </a:p>
        </p:txBody>
      </p:sp>
    </p:spTree>
    <p:extLst>
      <p:ext uri="{BB962C8B-B14F-4D97-AF65-F5344CB8AC3E}">
        <p14:creationId xmlns:p14="http://schemas.microsoft.com/office/powerpoint/2010/main" xmlns="" val="22916490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850175" y="796165"/>
            <a:ext cx="11122269" cy="3416320"/>
          </a:xfrm>
          <a:prstGeom prst="rect">
            <a:avLst/>
          </a:prstGeom>
          <a:noFill/>
        </p:spPr>
        <p:txBody>
          <a:bodyPr wrap="square" rtlCol="0">
            <a:spAutoFit/>
          </a:bodyPr>
          <a:lstStyle/>
          <a:p>
            <a:r>
              <a:rPr lang="de-DE" sz="2400" dirty="0"/>
              <a:t>Wie werde ich Mitglied in einem Team?</a:t>
            </a:r>
          </a:p>
          <a:p>
            <a:pPr marL="342900" indent="-342900">
              <a:buFontTx/>
              <a:buChar char="-"/>
            </a:pPr>
            <a:endParaRPr lang="de-DE" sz="2400" dirty="0"/>
          </a:p>
          <a:p>
            <a:pPr marL="342900" indent="-342900">
              <a:buFontTx/>
              <a:buChar char="-"/>
            </a:pPr>
            <a:r>
              <a:rPr lang="de-DE" sz="2400" dirty="0"/>
              <a:t>Erste Teams finden sich nach einem dreitägigen Workshop vor Eröffnung der Schule</a:t>
            </a:r>
          </a:p>
          <a:p>
            <a:pPr marL="342900" indent="-342900">
              <a:buFontTx/>
              <a:buChar char="-"/>
            </a:pPr>
            <a:r>
              <a:rPr lang="de-DE" sz="2400" dirty="0"/>
              <a:t>Am Ende des Jahres ist ein begründeter Wechsel möglich</a:t>
            </a:r>
          </a:p>
          <a:p>
            <a:pPr marL="342900" indent="-342900">
              <a:buFontTx/>
              <a:buChar char="-"/>
            </a:pPr>
            <a:r>
              <a:rPr lang="de-DE" sz="2400" dirty="0"/>
              <a:t>Neue Kolleginnen und Kollegen werden zugeteilt, auch wenn sie Wünsche äußern können</a:t>
            </a:r>
          </a:p>
          <a:p>
            <a:pPr marL="342900" indent="-342900">
              <a:buFontTx/>
              <a:buChar char="-"/>
            </a:pPr>
            <a:r>
              <a:rPr lang="de-DE" sz="2400" dirty="0"/>
              <a:t>Wahl des Teamkoordinators / Teamkoordinatorin am Schuljahresende, Annuität</a:t>
            </a:r>
          </a:p>
        </p:txBody>
      </p:sp>
      <p:sp>
        <p:nvSpPr>
          <p:cNvPr id="3" name="Textfeld 2"/>
          <p:cNvSpPr txBox="1"/>
          <p:nvPr/>
        </p:nvSpPr>
        <p:spPr>
          <a:xfrm>
            <a:off x="803405" y="4212485"/>
            <a:ext cx="11122269" cy="1569660"/>
          </a:xfrm>
          <a:prstGeom prst="rect">
            <a:avLst/>
          </a:prstGeom>
          <a:noFill/>
        </p:spPr>
        <p:txBody>
          <a:bodyPr wrap="square" rtlCol="0">
            <a:spAutoFit/>
          </a:bodyPr>
          <a:lstStyle/>
          <a:p>
            <a:r>
              <a:rPr lang="de-DE" sz="2400" dirty="0"/>
              <a:t>Kriterien der Teamzusammensetzung:</a:t>
            </a:r>
          </a:p>
          <a:p>
            <a:pPr marL="342900" indent="-342900">
              <a:buFontTx/>
              <a:buChar char="-"/>
            </a:pPr>
            <a:r>
              <a:rPr lang="de-DE" sz="2400" dirty="0"/>
              <a:t>gutes Verhältnis Teilzeitlehrkräfte / Vollzeitlehrkräfte</a:t>
            </a:r>
          </a:p>
          <a:p>
            <a:pPr marL="342900" indent="-342900">
              <a:buFontTx/>
              <a:buChar char="-"/>
            </a:pPr>
            <a:r>
              <a:rPr lang="de-DE" sz="2400" dirty="0"/>
              <a:t>Gleichmäßigkeit der Hauptfächer</a:t>
            </a:r>
          </a:p>
          <a:p>
            <a:pPr marL="342900" indent="-342900">
              <a:buFontTx/>
              <a:buChar char="-"/>
            </a:pPr>
            <a:r>
              <a:rPr lang="de-DE" sz="2400" dirty="0"/>
              <a:t>Lehrkräfte kleiner Fachschaften nicht in einem Team (z.B. Musik, Religion)</a:t>
            </a:r>
          </a:p>
        </p:txBody>
      </p:sp>
      <p:pic>
        <p:nvPicPr>
          <p:cNvPr id="4" name="Picture 5" descr="Gymnasium Trudering"/>
          <p:cNvPicPr>
            <a:picLocks noChangeAspect="1" noChangeArrowheads="1"/>
          </p:cNvPicPr>
          <p:nvPr/>
        </p:nvPicPr>
        <p:blipFill>
          <a:blip r:embed="rId3" cstate="print"/>
          <a:srcRect/>
          <a:stretch>
            <a:fillRect/>
          </a:stretch>
        </p:blipFill>
        <p:spPr bwMode="auto">
          <a:xfrm>
            <a:off x="1" y="1"/>
            <a:ext cx="1606808" cy="581890"/>
          </a:xfrm>
          <a:prstGeom prst="rect">
            <a:avLst/>
          </a:prstGeom>
          <a:noFill/>
        </p:spPr>
      </p:pic>
    </p:spTree>
    <p:extLst>
      <p:ext uri="{BB962C8B-B14F-4D97-AF65-F5344CB8AC3E}">
        <p14:creationId xmlns:p14="http://schemas.microsoft.com/office/powerpoint/2010/main" xmlns="" val="15661212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Gymnasium Trudering"/>
          <p:cNvPicPr>
            <a:picLocks noChangeAspect="1" noChangeArrowheads="1"/>
          </p:cNvPicPr>
          <p:nvPr/>
        </p:nvPicPr>
        <p:blipFill>
          <a:blip r:embed="rId2" cstate="print"/>
          <a:srcRect/>
          <a:stretch>
            <a:fillRect/>
          </a:stretch>
        </p:blipFill>
        <p:spPr bwMode="auto">
          <a:xfrm>
            <a:off x="1" y="1"/>
            <a:ext cx="1606808" cy="581890"/>
          </a:xfrm>
          <a:prstGeom prst="rect">
            <a:avLst/>
          </a:prstGeom>
          <a:noFill/>
        </p:spPr>
      </p:pic>
      <p:sp>
        <p:nvSpPr>
          <p:cNvPr id="5" name="Textfeld 4"/>
          <p:cNvSpPr txBox="1"/>
          <p:nvPr/>
        </p:nvSpPr>
        <p:spPr>
          <a:xfrm>
            <a:off x="629728" y="1647645"/>
            <a:ext cx="10101532" cy="1754326"/>
          </a:xfrm>
          <a:prstGeom prst="rect">
            <a:avLst/>
          </a:prstGeom>
          <a:noFill/>
        </p:spPr>
        <p:txBody>
          <a:bodyPr wrap="square" rtlCol="0">
            <a:spAutoFit/>
          </a:bodyPr>
          <a:lstStyle/>
          <a:p>
            <a:pPr algn="ctr"/>
            <a:r>
              <a:rPr lang="fr-FR" sz="5400" dirty="0" err="1"/>
              <a:t>Vielen</a:t>
            </a:r>
            <a:r>
              <a:rPr lang="fr-FR" sz="5400" dirty="0"/>
              <a:t> </a:t>
            </a:r>
            <a:r>
              <a:rPr lang="fr-FR" sz="5400" dirty="0" err="1"/>
              <a:t>Dank</a:t>
            </a:r>
            <a:r>
              <a:rPr lang="fr-FR" sz="5400" dirty="0"/>
              <a:t> </a:t>
            </a:r>
            <a:r>
              <a:rPr lang="fr-FR" sz="5400" dirty="0" err="1"/>
              <a:t>für</a:t>
            </a:r>
            <a:r>
              <a:rPr lang="fr-FR" sz="5400" dirty="0"/>
              <a:t> </a:t>
            </a:r>
            <a:r>
              <a:rPr lang="fr-FR" sz="5400" dirty="0" err="1"/>
              <a:t>Ihre</a:t>
            </a:r>
            <a:r>
              <a:rPr lang="fr-FR" sz="5400" dirty="0"/>
              <a:t> </a:t>
            </a:r>
            <a:r>
              <a:rPr lang="fr-FR" sz="5400" dirty="0" err="1"/>
              <a:t>Aufmerksamkeit</a:t>
            </a:r>
            <a:endParaRPr lang="fr-FR" sz="5400" dirty="0"/>
          </a:p>
        </p:txBody>
      </p:sp>
      <p:sp>
        <p:nvSpPr>
          <p:cNvPr id="6" name="Rechteck 5"/>
          <p:cNvSpPr/>
          <p:nvPr/>
        </p:nvSpPr>
        <p:spPr>
          <a:xfrm>
            <a:off x="0" y="5736892"/>
            <a:ext cx="7599872" cy="923330"/>
          </a:xfrm>
          <a:prstGeom prst="rect">
            <a:avLst/>
          </a:prstGeom>
        </p:spPr>
        <p:txBody>
          <a:bodyPr wrap="square">
            <a:spAutoFit/>
          </a:bodyPr>
          <a:lstStyle/>
          <a:p>
            <a:r>
              <a:rPr lang="fr-FR" dirty="0" smtClean="0"/>
              <a:t>Anna </a:t>
            </a:r>
            <a:r>
              <a:rPr lang="fr-FR" dirty="0" err="1" smtClean="0"/>
              <a:t>von</a:t>
            </a:r>
            <a:r>
              <a:rPr lang="fr-FR" dirty="0" smtClean="0"/>
              <a:t> </a:t>
            </a:r>
            <a:r>
              <a:rPr lang="fr-FR" dirty="0" err="1" smtClean="0"/>
              <a:t>Chossy</a:t>
            </a:r>
            <a:r>
              <a:rPr lang="fr-FR" dirty="0" smtClean="0"/>
              <a:t> </a:t>
            </a:r>
            <a:r>
              <a:rPr lang="fr-FR" dirty="0" smtClean="0">
                <a:hlinkClick r:id="rId3"/>
              </a:rPr>
              <a:t>anna.chossy@gymnasium-trudering.de</a:t>
            </a:r>
            <a:endParaRPr lang="fr-FR" dirty="0" smtClean="0"/>
          </a:p>
          <a:p>
            <a:r>
              <a:rPr lang="fr-FR" dirty="0" smtClean="0"/>
              <a:t>Sandra Sohnius </a:t>
            </a:r>
            <a:r>
              <a:rPr lang="fr-FR" dirty="0" smtClean="0">
                <a:hlinkClick r:id="rId4"/>
              </a:rPr>
              <a:t>sandra.sohnius@gymnasium-trudering.de</a:t>
            </a:r>
            <a:endParaRPr lang="fr-FR" dirty="0" smtClean="0"/>
          </a:p>
          <a:p>
            <a:endParaRPr lang="fr-FR" dirty="0"/>
          </a:p>
        </p:txBody>
      </p:sp>
    </p:spTree>
    <p:extLst>
      <p:ext uri="{BB962C8B-B14F-4D97-AF65-F5344CB8AC3E}">
        <p14:creationId xmlns:p14="http://schemas.microsoft.com/office/powerpoint/2010/main" xmlns="" val="1566121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el 1"/>
          <p:cNvSpPr>
            <a:spLocks noGrp="1"/>
          </p:cNvSpPr>
          <p:nvPr>
            <p:ph type="title"/>
          </p:nvPr>
        </p:nvSpPr>
        <p:spPr>
          <a:xfrm>
            <a:off x="1178751" y="0"/>
            <a:ext cx="9810751" cy="1116281"/>
          </a:xfrm>
        </p:spPr>
        <p:txBody>
          <a:bodyPr/>
          <a:lstStyle/>
          <a:p>
            <a:pPr eaLnBrk="1" hangingPunct="1"/>
            <a:r>
              <a:rPr lang="de-DE" dirty="0"/>
              <a:t> Die Rahmendaten</a:t>
            </a:r>
          </a:p>
        </p:txBody>
      </p:sp>
      <p:sp>
        <p:nvSpPr>
          <p:cNvPr id="59394" name="Inhaltsplatzhalter 2"/>
          <p:cNvSpPr>
            <a:spLocks noGrp="1"/>
          </p:cNvSpPr>
          <p:nvPr>
            <p:ph idx="1"/>
          </p:nvPr>
        </p:nvSpPr>
        <p:spPr>
          <a:xfrm>
            <a:off x="5300995" y="1942879"/>
            <a:ext cx="6577414" cy="4732337"/>
          </a:xfrm>
        </p:spPr>
        <p:txBody>
          <a:bodyPr/>
          <a:lstStyle/>
          <a:p>
            <a:pPr marL="342900" indent="-342900" algn="l" eaLnBrk="1" hangingPunct="1">
              <a:lnSpc>
                <a:spcPct val="100000"/>
              </a:lnSpc>
              <a:buFontTx/>
              <a:buChar char="-"/>
            </a:pPr>
            <a:r>
              <a:rPr lang="de-DE" sz="2400" dirty="0"/>
              <a:t>Staatliches Gymnasium im Münchner Osten</a:t>
            </a:r>
          </a:p>
          <a:p>
            <a:pPr marL="342900" indent="-342900" algn="l" eaLnBrk="1" hangingPunct="1">
              <a:lnSpc>
                <a:spcPct val="100000"/>
              </a:lnSpc>
              <a:buFontTx/>
              <a:buChar char="-"/>
            </a:pPr>
            <a:r>
              <a:rPr lang="de-DE" sz="2400" dirty="0"/>
              <a:t>Ausbildungsrichtungen NT und SG</a:t>
            </a:r>
          </a:p>
          <a:p>
            <a:pPr marL="342900" indent="-342900" algn="l" eaLnBrk="1" hangingPunct="1">
              <a:lnSpc>
                <a:spcPct val="100000"/>
              </a:lnSpc>
              <a:buFontTx/>
              <a:buChar char="-"/>
            </a:pPr>
            <a:r>
              <a:rPr lang="de-DE" sz="2400" dirty="0"/>
              <a:t>Vierzügigkeit</a:t>
            </a:r>
          </a:p>
          <a:p>
            <a:pPr marL="342900" indent="-342900" algn="l" eaLnBrk="1" hangingPunct="1">
              <a:lnSpc>
                <a:spcPct val="100000"/>
              </a:lnSpc>
              <a:buFontTx/>
              <a:buChar char="-"/>
            </a:pPr>
            <a:r>
              <a:rPr lang="de-DE" sz="2400" dirty="0"/>
              <a:t>Gymnasium im Aufbau: aktuell Jahrgangsstufen 5 mit 11</a:t>
            </a:r>
          </a:p>
          <a:p>
            <a:pPr marL="342900" indent="-342900" algn="l" eaLnBrk="1" hangingPunct="1">
              <a:lnSpc>
                <a:spcPct val="100000"/>
              </a:lnSpc>
              <a:buFontTx/>
              <a:buChar char="-"/>
            </a:pPr>
            <a:r>
              <a:rPr lang="de-DE" sz="2400" dirty="0"/>
              <a:t>ca. 80 Lehrkräfte</a:t>
            </a:r>
          </a:p>
          <a:p>
            <a:pPr marL="342900" indent="-342900" algn="l" eaLnBrk="1" hangingPunct="1">
              <a:lnSpc>
                <a:spcPct val="100000"/>
              </a:lnSpc>
              <a:buFontTx/>
              <a:buChar char="-"/>
            </a:pPr>
            <a:r>
              <a:rPr lang="de-DE" sz="2400" dirty="0"/>
              <a:t>Offene Ganztagsbetreuung und 6 gebundene Ganztagsklassen</a:t>
            </a:r>
          </a:p>
        </p:txBody>
      </p:sp>
      <p:pic>
        <p:nvPicPr>
          <p:cNvPr id="4" name="Picture 5" descr="Gymnasium Trudering"/>
          <p:cNvPicPr>
            <a:picLocks noChangeAspect="1" noChangeArrowheads="1"/>
          </p:cNvPicPr>
          <p:nvPr/>
        </p:nvPicPr>
        <p:blipFill>
          <a:blip r:embed="rId3" cstate="print"/>
          <a:srcRect/>
          <a:stretch>
            <a:fillRect/>
          </a:stretch>
        </p:blipFill>
        <p:spPr bwMode="auto">
          <a:xfrm>
            <a:off x="1" y="1"/>
            <a:ext cx="1606808" cy="581890"/>
          </a:xfrm>
          <a:prstGeom prst="rect">
            <a:avLst/>
          </a:prstGeom>
          <a:noFill/>
        </p:spPr>
      </p:pic>
      <p:pic>
        <p:nvPicPr>
          <p:cNvPr id="32770" name="Picture 2" descr="http://www.gymnasium-trudering.de/files/gt/images/Galerie%20Steuernagel-Gniffke/BSG_2014_01_09_9647.JPG"/>
          <p:cNvPicPr>
            <a:picLocks noChangeAspect="1" noChangeArrowheads="1"/>
          </p:cNvPicPr>
          <p:nvPr/>
        </p:nvPicPr>
        <p:blipFill>
          <a:blip r:embed="rId4" cstate="print"/>
          <a:srcRect/>
          <a:stretch>
            <a:fillRect/>
          </a:stretch>
        </p:blipFill>
        <p:spPr bwMode="auto">
          <a:xfrm>
            <a:off x="328869" y="2054130"/>
            <a:ext cx="4747367" cy="3162934"/>
          </a:xfrm>
          <a:prstGeom prst="rect">
            <a:avLst/>
          </a:prstGeom>
          <a:noFill/>
        </p:spPr>
      </p:pic>
    </p:spTree>
    <p:extLst>
      <p:ext uri="{BB962C8B-B14F-4D97-AF65-F5344CB8AC3E}">
        <p14:creationId xmlns:p14="http://schemas.microsoft.com/office/powerpoint/2010/main" xmlns="" val="28279161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83870" y="1066659"/>
            <a:ext cx="10273141" cy="3416320"/>
          </a:xfrm>
          <a:prstGeom prst="rect">
            <a:avLst/>
          </a:prstGeom>
          <a:noFill/>
        </p:spPr>
        <p:txBody>
          <a:bodyPr wrap="square" rtlCol="0">
            <a:spAutoFit/>
          </a:bodyPr>
          <a:lstStyle/>
          <a:p>
            <a:r>
              <a:rPr lang="de-DE" dirty="0"/>
              <a:t>Am Beispiel der Jahrgangsstufe 6: </a:t>
            </a:r>
          </a:p>
          <a:p>
            <a:endParaRPr lang="de-DE" dirty="0"/>
          </a:p>
          <a:p>
            <a:endParaRPr lang="de-DE" dirty="0"/>
          </a:p>
          <a:p>
            <a:r>
              <a:rPr lang="de-DE" dirty="0"/>
              <a:t>Beispielstundenplan </a:t>
            </a:r>
          </a:p>
          <a:p>
            <a:r>
              <a:rPr lang="de-DE" dirty="0"/>
              <a:t>erstes Halbjahr:</a:t>
            </a:r>
          </a:p>
          <a:p>
            <a:r>
              <a:rPr lang="de-DE" dirty="0"/>
              <a:t>Freiarbeitsstunden </a:t>
            </a:r>
          </a:p>
          <a:p>
            <a:r>
              <a:rPr lang="de-DE" dirty="0"/>
              <a:t>je 45 Minuten aus </a:t>
            </a:r>
          </a:p>
          <a:p>
            <a:r>
              <a:rPr lang="de-DE" dirty="0"/>
              <a:t>den Fächern Deutsch</a:t>
            </a:r>
          </a:p>
          <a:p>
            <a:r>
              <a:rPr lang="de-DE" dirty="0"/>
              <a:t>und Englisch + 2 </a:t>
            </a:r>
            <a:br>
              <a:rPr lang="de-DE" dirty="0"/>
            </a:br>
            <a:r>
              <a:rPr lang="de-DE" dirty="0"/>
              <a:t>Intensivierungs-</a:t>
            </a:r>
          </a:p>
          <a:p>
            <a:r>
              <a:rPr lang="de-DE" dirty="0"/>
              <a:t>stunden </a:t>
            </a:r>
          </a:p>
          <a:p>
            <a:endParaRPr lang="de-DE" dirty="0"/>
          </a:p>
        </p:txBody>
      </p:sp>
      <p:pic>
        <p:nvPicPr>
          <p:cNvPr id="1026" name="Picture 2"/>
          <p:cNvPicPr>
            <a:picLocks noChangeAspect="1" noChangeArrowheads="1"/>
          </p:cNvPicPr>
          <p:nvPr/>
        </p:nvPicPr>
        <p:blipFill>
          <a:blip r:embed="rId2" cstate="print"/>
          <a:srcRect l="23034" t="24939" r="35623" b="22050"/>
          <a:stretch>
            <a:fillRect/>
          </a:stretch>
        </p:blipFill>
        <p:spPr bwMode="auto">
          <a:xfrm>
            <a:off x="3215680" y="1700808"/>
            <a:ext cx="6720747" cy="4968552"/>
          </a:xfrm>
          <a:prstGeom prst="rect">
            <a:avLst/>
          </a:prstGeom>
          <a:noFill/>
          <a:ln w="9525">
            <a:noFill/>
            <a:miter lim="800000"/>
            <a:headEnd/>
            <a:tailEnd/>
          </a:ln>
        </p:spPr>
      </p:pic>
      <p:sp>
        <p:nvSpPr>
          <p:cNvPr id="1027" name="Rechteck 8"/>
          <p:cNvSpPr>
            <a:spLocks noChangeArrowheads="1"/>
          </p:cNvSpPr>
          <p:nvPr/>
        </p:nvSpPr>
        <p:spPr bwMode="auto">
          <a:xfrm>
            <a:off x="5327915" y="3789040"/>
            <a:ext cx="1066800" cy="342900"/>
          </a:xfrm>
          <a:prstGeom prst="rect">
            <a:avLst/>
          </a:prstGeom>
          <a:solidFill>
            <a:srgbClr val="92D050"/>
          </a:solidFill>
          <a:ln w="254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de-DE" sz="1100" b="0" i="0" u="none" strike="noStrike" cap="none" normalizeH="0" baseline="0" dirty="0">
                <a:ln>
                  <a:noFill/>
                </a:ln>
                <a:solidFill>
                  <a:schemeClr val="tx1"/>
                </a:solidFill>
                <a:effectLst/>
                <a:latin typeface="Calibri" pitchFamily="34" charset="0"/>
                <a:cs typeface="Arial" pitchFamily="34" charset="0"/>
              </a:rPr>
              <a:t>Freiarbeit</a:t>
            </a:r>
            <a:endParaRPr kumimoji="0" 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13" name="Rechteck 8"/>
          <p:cNvSpPr>
            <a:spLocks noChangeArrowheads="1"/>
          </p:cNvSpPr>
          <p:nvPr/>
        </p:nvSpPr>
        <p:spPr bwMode="auto">
          <a:xfrm>
            <a:off x="6384032" y="3789040"/>
            <a:ext cx="1066800" cy="342900"/>
          </a:xfrm>
          <a:prstGeom prst="rect">
            <a:avLst/>
          </a:prstGeom>
          <a:solidFill>
            <a:srgbClr val="92D050"/>
          </a:solidFill>
          <a:ln w="254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de-DE" sz="1100" b="0" i="0" u="none" strike="noStrike" cap="none" normalizeH="0" baseline="0" dirty="0">
                <a:ln>
                  <a:noFill/>
                </a:ln>
                <a:solidFill>
                  <a:schemeClr val="tx1"/>
                </a:solidFill>
                <a:effectLst/>
                <a:latin typeface="Calibri" pitchFamily="34" charset="0"/>
                <a:cs typeface="Arial" pitchFamily="34" charset="0"/>
              </a:rPr>
              <a:t>Freiarbeit</a:t>
            </a:r>
            <a:endParaRPr kumimoji="0" 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14" name="Rechteck 8"/>
          <p:cNvSpPr>
            <a:spLocks noChangeArrowheads="1"/>
          </p:cNvSpPr>
          <p:nvPr/>
        </p:nvSpPr>
        <p:spPr bwMode="auto">
          <a:xfrm>
            <a:off x="7440149" y="3789040"/>
            <a:ext cx="1152128" cy="342900"/>
          </a:xfrm>
          <a:prstGeom prst="rect">
            <a:avLst/>
          </a:prstGeom>
          <a:solidFill>
            <a:srgbClr val="92D050"/>
          </a:solidFill>
          <a:ln w="254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de-DE" sz="1100" b="0" i="0" u="none" strike="noStrike" cap="none" normalizeH="0" baseline="0" dirty="0">
                <a:ln>
                  <a:noFill/>
                </a:ln>
                <a:solidFill>
                  <a:schemeClr val="tx1"/>
                </a:solidFill>
                <a:effectLst/>
                <a:latin typeface="Calibri" pitchFamily="34" charset="0"/>
                <a:cs typeface="Arial" pitchFamily="34" charset="0"/>
              </a:rPr>
              <a:t>Freiarbeit</a:t>
            </a:r>
            <a:endParaRPr kumimoji="0" 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7" name="Rechteck 8"/>
          <p:cNvSpPr>
            <a:spLocks noChangeArrowheads="1"/>
          </p:cNvSpPr>
          <p:nvPr/>
        </p:nvSpPr>
        <p:spPr bwMode="auto">
          <a:xfrm>
            <a:off x="7473796" y="3335798"/>
            <a:ext cx="1112064" cy="464306"/>
          </a:xfrm>
          <a:prstGeom prst="rect">
            <a:avLst/>
          </a:prstGeom>
          <a:solidFill>
            <a:srgbClr val="92D050"/>
          </a:solidFill>
          <a:ln w="254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de-DE" sz="1100" b="0" i="0" u="none" strike="noStrike" cap="none" normalizeH="0" baseline="0" dirty="0">
                <a:ln>
                  <a:noFill/>
                </a:ln>
                <a:solidFill>
                  <a:schemeClr val="tx1"/>
                </a:solidFill>
                <a:effectLst/>
                <a:latin typeface="Calibri" pitchFamily="34" charset="0"/>
                <a:cs typeface="Arial" pitchFamily="34" charset="0"/>
              </a:rPr>
              <a:t>Freiarbeit</a:t>
            </a:r>
            <a:endParaRPr kumimoji="0" lang="de-DE" sz="1800" b="0" i="0" u="none" strike="noStrike" cap="none" normalizeH="0" baseline="0" dirty="0">
              <a:ln>
                <a:noFill/>
              </a:ln>
              <a:solidFill>
                <a:schemeClr val="tx1"/>
              </a:solidFill>
              <a:effectLst/>
              <a:latin typeface="Arial" pitchFamily="34" charset="0"/>
              <a:cs typeface="Arial" pitchFamily="34" charset="0"/>
            </a:endParaRPr>
          </a:p>
        </p:txBody>
      </p:sp>
      <p:pic>
        <p:nvPicPr>
          <p:cNvPr id="8" name="Picture 5" descr="Gymnasium Trudering"/>
          <p:cNvPicPr>
            <a:picLocks noChangeAspect="1" noChangeArrowheads="1"/>
          </p:cNvPicPr>
          <p:nvPr/>
        </p:nvPicPr>
        <p:blipFill>
          <a:blip r:embed="rId3" cstate="print"/>
          <a:srcRect/>
          <a:stretch>
            <a:fillRect/>
          </a:stretch>
        </p:blipFill>
        <p:spPr bwMode="auto">
          <a:xfrm>
            <a:off x="1" y="1"/>
            <a:ext cx="1606808" cy="581890"/>
          </a:xfrm>
          <a:prstGeom prst="rect">
            <a:avLst/>
          </a:prstGeom>
          <a:noFill/>
        </p:spPr>
      </p:pic>
      <p:sp>
        <p:nvSpPr>
          <p:cNvPr id="9" name="Rechteck 8"/>
          <p:cNvSpPr/>
          <p:nvPr/>
        </p:nvSpPr>
        <p:spPr>
          <a:xfrm>
            <a:off x="2014706" y="242070"/>
            <a:ext cx="9711313" cy="871072"/>
          </a:xfrm>
          <a:prstGeom prst="rect">
            <a:avLst/>
          </a:prstGeom>
        </p:spPr>
        <p:txBody>
          <a:bodyPr wrap="none">
            <a:spAutoFit/>
          </a:bodyPr>
          <a:lstStyle/>
          <a:p>
            <a:pPr marL="457200" indent="-457200">
              <a:lnSpc>
                <a:spcPct val="107000"/>
              </a:lnSpc>
              <a:spcAft>
                <a:spcPts val="800"/>
              </a:spcAft>
            </a:pPr>
            <a:r>
              <a:rPr lang="de-DE" sz="5100" dirty="0">
                <a:latin typeface="+mj-lt"/>
                <a:ea typeface="+mj-ea"/>
                <a:cs typeface="+mj-cs"/>
                <a:sym typeface="Chalkboard" charset="0"/>
              </a:rPr>
              <a:t>Schulinternes Freiarbeitskonzept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dissolv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animBg="1"/>
      <p:bldP spid="13" grpId="0" animBg="1"/>
      <p:bldP spid="14"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1"/>
          <p:cNvPicPr/>
          <p:nvPr/>
        </p:nvPicPr>
        <p:blipFill rotWithShape="1">
          <a:blip r:embed="rId2" cstate="print"/>
          <a:srcRect l="7273" t="23946" r="33054" b="20742"/>
          <a:stretch/>
        </p:blipFill>
        <p:spPr bwMode="auto">
          <a:xfrm>
            <a:off x="2657475" y="1085850"/>
            <a:ext cx="6877051" cy="4686300"/>
          </a:xfrm>
          <a:prstGeom prst="rect">
            <a:avLst/>
          </a:prstGeom>
          <a:ln>
            <a:noFill/>
          </a:ln>
          <a:extLst>
            <a:ext uri="{53640926-AAD7-44D8-BBD7-CCE9431645EC}">
              <a14:shadowObscured xmlns:a14="http://schemas.microsoft.com/office/drawing/2010/main" xmlns=""/>
            </a:ext>
          </a:extLst>
        </p:spPr>
      </p:pic>
      <p:pic>
        <p:nvPicPr>
          <p:cNvPr id="4" name="Grafik 1"/>
          <p:cNvPicPr/>
          <p:nvPr/>
        </p:nvPicPr>
        <p:blipFill rotWithShape="1">
          <a:blip r:embed="rId2" cstate="print"/>
          <a:srcRect l="54759" t="32445" r="36910" b="59906"/>
          <a:stretch/>
        </p:blipFill>
        <p:spPr bwMode="auto">
          <a:xfrm>
            <a:off x="4847861" y="2564904"/>
            <a:ext cx="960107" cy="648072"/>
          </a:xfrm>
          <a:prstGeom prst="rect">
            <a:avLst/>
          </a:prstGeom>
          <a:ln>
            <a:noFill/>
          </a:ln>
          <a:extLst>
            <a:ext uri="{53640926-AAD7-44D8-BBD7-CCE9431645EC}">
              <a14:shadowObscured xmlns:a14="http://schemas.microsoft.com/office/drawing/2010/main" xmlns=""/>
            </a:ext>
          </a:extLst>
        </p:spPr>
      </p:pic>
      <p:pic>
        <p:nvPicPr>
          <p:cNvPr id="5" name="Grafik 1"/>
          <p:cNvPicPr/>
          <p:nvPr/>
        </p:nvPicPr>
        <p:blipFill rotWithShape="1">
          <a:blip r:embed="rId2" cstate="print"/>
          <a:srcRect l="26182" t="41304" r="65487" b="50197"/>
          <a:stretch/>
        </p:blipFill>
        <p:spPr bwMode="auto">
          <a:xfrm>
            <a:off x="8112224" y="1772816"/>
            <a:ext cx="960107" cy="720080"/>
          </a:xfrm>
          <a:prstGeom prst="rect">
            <a:avLst/>
          </a:prstGeom>
          <a:ln>
            <a:noFill/>
          </a:ln>
          <a:extLst>
            <a:ext uri="{53640926-AAD7-44D8-BBD7-CCE9431645EC}">
              <a14:shadowObscured xmlns:a14="http://schemas.microsoft.com/office/drawing/2010/main" xmlns=""/>
            </a:ext>
          </a:extLst>
        </p:spPr>
      </p:pic>
      <p:pic>
        <p:nvPicPr>
          <p:cNvPr id="6" name="Grafik 1"/>
          <p:cNvPicPr/>
          <p:nvPr/>
        </p:nvPicPr>
        <p:blipFill rotWithShape="1">
          <a:blip r:embed="rId2" cstate="print"/>
          <a:srcRect l="44510" t="31955" r="46326" b="59546"/>
          <a:stretch/>
        </p:blipFill>
        <p:spPr bwMode="auto">
          <a:xfrm>
            <a:off x="5903979" y="2564904"/>
            <a:ext cx="960107" cy="720080"/>
          </a:xfrm>
          <a:prstGeom prst="rect">
            <a:avLst/>
          </a:prstGeom>
          <a:ln>
            <a:noFill/>
          </a:ln>
          <a:extLst>
            <a:ext uri="{53640926-AAD7-44D8-BBD7-CCE9431645EC}">
              <a14:shadowObscured xmlns:a14="http://schemas.microsoft.com/office/drawing/2010/main" xmlns=""/>
            </a:ext>
          </a:extLst>
        </p:spPr>
      </p:pic>
      <p:pic>
        <p:nvPicPr>
          <p:cNvPr id="7" name="Grafik 1"/>
          <p:cNvPicPr/>
          <p:nvPr/>
        </p:nvPicPr>
        <p:blipFill rotWithShape="1">
          <a:blip r:embed="rId2" cstate="print"/>
          <a:srcRect l="35346" t="41304" r="56323" b="50197"/>
          <a:stretch/>
        </p:blipFill>
        <p:spPr bwMode="auto">
          <a:xfrm>
            <a:off x="3695734" y="3284984"/>
            <a:ext cx="1056117" cy="720080"/>
          </a:xfrm>
          <a:prstGeom prst="rect">
            <a:avLst/>
          </a:prstGeom>
          <a:ln>
            <a:noFill/>
          </a:ln>
          <a:extLst>
            <a:ext uri="{53640926-AAD7-44D8-BBD7-CCE9431645EC}">
              <a14:shadowObscured xmlns:a14="http://schemas.microsoft.com/office/drawing/2010/main" xmlns=""/>
            </a:ext>
          </a:extLst>
        </p:spPr>
      </p:pic>
      <p:pic>
        <p:nvPicPr>
          <p:cNvPr id="8" name="Grafik 1"/>
          <p:cNvPicPr/>
          <p:nvPr/>
        </p:nvPicPr>
        <p:blipFill rotWithShape="1">
          <a:blip r:embed="rId2" cstate="print"/>
          <a:srcRect l="16185" t="49803" r="74651" b="40848"/>
          <a:stretch/>
        </p:blipFill>
        <p:spPr bwMode="auto">
          <a:xfrm>
            <a:off x="6960096" y="2492896"/>
            <a:ext cx="1056117" cy="792088"/>
          </a:xfrm>
          <a:prstGeom prst="rect">
            <a:avLst/>
          </a:prstGeom>
          <a:ln>
            <a:noFill/>
          </a:ln>
          <a:extLst>
            <a:ext uri="{53640926-AAD7-44D8-BBD7-CCE9431645EC}">
              <a14:shadowObscured xmlns:a14="http://schemas.microsoft.com/office/drawing/2010/main" xmlns=""/>
            </a:ext>
          </a:extLst>
        </p:spPr>
      </p:pic>
      <p:sp>
        <p:nvSpPr>
          <p:cNvPr id="9" name="Rechteck 8"/>
          <p:cNvSpPr>
            <a:spLocks noChangeArrowheads="1"/>
          </p:cNvSpPr>
          <p:nvPr/>
        </p:nvSpPr>
        <p:spPr bwMode="auto">
          <a:xfrm>
            <a:off x="4751851" y="2942084"/>
            <a:ext cx="1066800" cy="342900"/>
          </a:xfrm>
          <a:prstGeom prst="rect">
            <a:avLst/>
          </a:prstGeom>
          <a:solidFill>
            <a:srgbClr val="92D050"/>
          </a:solidFill>
          <a:ln w="254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de-DE" sz="1100" b="0" i="0" u="none" strike="noStrike" cap="none" normalizeH="0" baseline="0" dirty="0">
                <a:ln>
                  <a:noFill/>
                </a:ln>
                <a:solidFill>
                  <a:schemeClr val="tx1"/>
                </a:solidFill>
                <a:effectLst/>
                <a:latin typeface="Calibri" pitchFamily="34" charset="0"/>
                <a:cs typeface="Arial" pitchFamily="34" charset="0"/>
              </a:rPr>
              <a:t>Freiarbeit</a:t>
            </a:r>
            <a:endParaRPr kumimoji="0" 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10" name="Rechteck 8"/>
          <p:cNvSpPr>
            <a:spLocks noChangeArrowheads="1"/>
          </p:cNvSpPr>
          <p:nvPr/>
        </p:nvSpPr>
        <p:spPr bwMode="auto">
          <a:xfrm>
            <a:off x="5807968" y="2942084"/>
            <a:ext cx="1066800" cy="342900"/>
          </a:xfrm>
          <a:prstGeom prst="rect">
            <a:avLst/>
          </a:prstGeom>
          <a:solidFill>
            <a:srgbClr val="92D050"/>
          </a:solidFill>
          <a:ln w="254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de-DE" sz="1100" b="0" i="0" u="none" strike="noStrike" cap="none" normalizeH="0" baseline="0" dirty="0">
                <a:ln>
                  <a:noFill/>
                </a:ln>
                <a:solidFill>
                  <a:schemeClr val="tx1"/>
                </a:solidFill>
                <a:effectLst/>
                <a:latin typeface="Calibri" pitchFamily="34" charset="0"/>
                <a:cs typeface="Arial" pitchFamily="34" charset="0"/>
              </a:rPr>
              <a:t>Freiarbeit</a:t>
            </a:r>
            <a:endParaRPr kumimoji="0" 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11" name="Rechteck 8"/>
          <p:cNvSpPr>
            <a:spLocks noChangeArrowheads="1"/>
          </p:cNvSpPr>
          <p:nvPr/>
        </p:nvSpPr>
        <p:spPr bwMode="auto">
          <a:xfrm>
            <a:off x="6864085" y="2942084"/>
            <a:ext cx="1152128" cy="342900"/>
          </a:xfrm>
          <a:prstGeom prst="rect">
            <a:avLst/>
          </a:prstGeom>
          <a:solidFill>
            <a:srgbClr val="92D050"/>
          </a:solidFill>
          <a:ln w="254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de-DE" sz="1100" b="0" i="0" u="none" strike="noStrike" cap="none" normalizeH="0" baseline="0" dirty="0">
                <a:ln>
                  <a:noFill/>
                </a:ln>
                <a:solidFill>
                  <a:schemeClr val="tx1"/>
                </a:solidFill>
                <a:effectLst/>
                <a:latin typeface="Calibri" pitchFamily="34" charset="0"/>
                <a:cs typeface="Arial" pitchFamily="34" charset="0"/>
              </a:rPr>
              <a:t>Freiarbeit</a:t>
            </a:r>
            <a:endParaRPr kumimoji="0" lang="de-DE" sz="1800" b="0" i="0" u="none" strike="noStrike" cap="none" normalizeH="0" baseline="0" dirty="0">
              <a:ln>
                <a:noFill/>
              </a:ln>
              <a:solidFill>
                <a:schemeClr val="tx1"/>
              </a:solidFill>
              <a:effectLst/>
              <a:latin typeface="Arial" pitchFamily="34" charset="0"/>
              <a:cs typeface="Arial" pitchFamily="34" charset="0"/>
            </a:endParaRPr>
          </a:p>
        </p:txBody>
      </p:sp>
      <p:pic>
        <p:nvPicPr>
          <p:cNvPr id="15" name="Grafik 1"/>
          <p:cNvPicPr/>
          <p:nvPr/>
        </p:nvPicPr>
        <p:blipFill rotWithShape="1">
          <a:blip r:embed="rId2" cstate="print"/>
          <a:srcRect l="44510" t="41304" r="46326" b="50197"/>
          <a:stretch/>
        </p:blipFill>
        <p:spPr bwMode="auto">
          <a:xfrm>
            <a:off x="6960096" y="1772816"/>
            <a:ext cx="1056117" cy="720080"/>
          </a:xfrm>
          <a:prstGeom prst="rect">
            <a:avLst/>
          </a:prstGeom>
          <a:ln>
            <a:noFill/>
          </a:ln>
          <a:extLst>
            <a:ext uri="{53640926-AAD7-44D8-BBD7-CCE9431645EC}">
              <a14:shadowObscured xmlns:a14="http://schemas.microsoft.com/office/drawing/2010/main" xmlns=""/>
            </a:ext>
          </a:extLst>
        </p:spPr>
      </p:pic>
      <p:sp>
        <p:nvSpPr>
          <p:cNvPr id="16" name="Rechteck 15"/>
          <p:cNvSpPr/>
          <p:nvPr/>
        </p:nvSpPr>
        <p:spPr>
          <a:xfrm>
            <a:off x="0" y="2347148"/>
            <a:ext cx="2831637" cy="923330"/>
          </a:xfrm>
          <a:prstGeom prst="rect">
            <a:avLst/>
          </a:prstGeom>
        </p:spPr>
        <p:txBody>
          <a:bodyPr wrap="square">
            <a:spAutoFit/>
          </a:bodyPr>
          <a:lstStyle/>
          <a:p>
            <a:r>
              <a:rPr lang="de-DE" dirty="0"/>
              <a:t>Beispielstundenplan </a:t>
            </a:r>
          </a:p>
          <a:p>
            <a:r>
              <a:rPr lang="de-DE" dirty="0"/>
              <a:t>zweites Halbjahr:</a:t>
            </a:r>
          </a:p>
          <a:p>
            <a:endParaRPr lang="de-DE" dirty="0"/>
          </a:p>
        </p:txBody>
      </p:sp>
      <p:sp>
        <p:nvSpPr>
          <p:cNvPr id="13" name="Rechteck 8"/>
          <p:cNvSpPr>
            <a:spLocks noChangeArrowheads="1"/>
          </p:cNvSpPr>
          <p:nvPr/>
        </p:nvSpPr>
        <p:spPr bwMode="auto">
          <a:xfrm>
            <a:off x="6957108" y="2512594"/>
            <a:ext cx="1058736" cy="444362"/>
          </a:xfrm>
          <a:prstGeom prst="rect">
            <a:avLst/>
          </a:prstGeom>
          <a:solidFill>
            <a:srgbClr val="92D050"/>
          </a:solidFill>
          <a:ln w="254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de-DE" sz="1100" b="0" i="0" u="none" strike="noStrike" cap="none" normalizeH="0" baseline="0" dirty="0">
                <a:ln>
                  <a:noFill/>
                </a:ln>
                <a:solidFill>
                  <a:schemeClr val="tx1"/>
                </a:solidFill>
                <a:effectLst/>
                <a:latin typeface="Calibri" pitchFamily="34" charset="0"/>
                <a:cs typeface="Arial" pitchFamily="34" charset="0"/>
              </a:rPr>
              <a:t>Freiarbeit</a:t>
            </a:r>
            <a:endParaRPr kumimoji="0" lang="de-DE" sz="1800" b="0" i="0" u="none" strike="noStrike" cap="none" normalizeH="0" baseline="0" dirty="0">
              <a:ln>
                <a:noFill/>
              </a:ln>
              <a:solidFill>
                <a:schemeClr val="tx1"/>
              </a:solidFill>
              <a:effectLst/>
              <a:latin typeface="Arial" pitchFamily="34" charset="0"/>
              <a:cs typeface="Arial" pitchFamily="34" charset="0"/>
            </a:endParaRPr>
          </a:p>
        </p:txBody>
      </p:sp>
      <p:pic>
        <p:nvPicPr>
          <p:cNvPr id="14" name="Picture 5" descr="Gymnasium Trudering"/>
          <p:cNvPicPr>
            <a:picLocks noChangeAspect="1" noChangeArrowheads="1"/>
          </p:cNvPicPr>
          <p:nvPr/>
        </p:nvPicPr>
        <p:blipFill>
          <a:blip r:embed="rId3" cstate="print"/>
          <a:srcRect/>
          <a:stretch>
            <a:fillRect/>
          </a:stretch>
        </p:blipFill>
        <p:spPr bwMode="auto">
          <a:xfrm>
            <a:off x="1" y="1"/>
            <a:ext cx="1606808" cy="58189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el 1"/>
          <p:cNvSpPr>
            <a:spLocks noGrp="1"/>
          </p:cNvSpPr>
          <p:nvPr>
            <p:ph type="title"/>
          </p:nvPr>
        </p:nvSpPr>
        <p:spPr>
          <a:xfrm>
            <a:off x="6300132" y="1014084"/>
            <a:ext cx="6362941" cy="2950957"/>
          </a:xfrm>
        </p:spPr>
        <p:txBody>
          <a:bodyPr>
            <a:normAutofit/>
          </a:bodyPr>
          <a:lstStyle/>
          <a:p>
            <a:pPr marL="457200" algn="l">
              <a:lnSpc>
                <a:spcPct val="107000"/>
              </a:lnSpc>
              <a:spcAft>
                <a:spcPts val="800"/>
              </a:spcAft>
            </a:pPr>
            <a:r>
              <a:rPr lang="de-DE" sz="3200" kern="1200" dirty="0">
                <a:solidFill>
                  <a:srgbClr val="92D050"/>
                </a:solidFill>
              </a:rPr>
              <a:t>Klassenzimmer</a:t>
            </a:r>
            <a:r>
              <a:rPr lang="de-DE" sz="3200" kern="1200" dirty="0"/>
              <a:t> mit </a:t>
            </a:r>
            <a:r>
              <a:rPr lang="de-DE" sz="3200" kern="1200" dirty="0">
                <a:solidFill>
                  <a:srgbClr val="FFC000"/>
                </a:solidFill>
              </a:rPr>
              <a:t>Lerninsel</a:t>
            </a:r>
            <a:r>
              <a:rPr lang="de-DE" sz="3200" kern="1200" dirty="0"/>
              <a:t> </a:t>
            </a:r>
            <a:br>
              <a:rPr lang="de-DE" sz="3200" kern="1200" dirty="0"/>
            </a:br>
            <a:r>
              <a:rPr lang="de-DE" sz="3200" kern="1200" dirty="0"/>
              <a:t>(mit verschiedenen </a:t>
            </a:r>
            <a:br>
              <a:rPr lang="de-DE" sz="3200" kern="1200" dirty="0"/>
            </a:br>
            <a:r>
              <a:rPr lang="de-DE" sz="3200" kern="1200" dirty="0"/>
              <a:t>Arbeitszonen) und </a:t>
            </a:r>
            <a:r>
              <a:rPr lang="de-DE" sz="3200" kern="1200" dirty="0" err="1">
                <a:solidFill>
                  <a:schemeClr val="accent6">
                    <a:lumMod val="40000"/>
                    <a:lumOff val="60000"/>
                  </a:schemeClr>
                </a:solidFill>
              </a:rPr>
              <a:t>Teamraum</a:t>
            </a:r>
            <a:endParaRPr lang="de-DE" sz="3200" kern="1200" dirty="0">
              <a:solidFill>
                <a:schemeClr val="accent6">
                  <a:lumMod val="40000"/>
                  <a:lumOff val="60000"/>
                </a:schemeClr>
              </a:solidFill>
            </a:endParaRPr>
          </a:p>
        </p:txBody>
      </p:sp>
      <p:pic>
        <p:nvPicPr>
          <p:cNvPr id="69634" name="Inhaltsplatzhalter 3"/>
          <p:cNvPicPr>
            <a:picLocks noGrp="1" noChangeAspect="1"/>
          </p:cNvPicPr>
          <p:nvPr>
            <p:ph idx="1"/>
          </p:nvPr>
        </p:nvPicPr>
        <p:blipFill>
          <a:blip r:embed="rId3" cstate="print"/>
          <a:srcRect/>
          <a:stretch>
            <a:fillRect/>
          </a:stretch>
        </p:blipFill>
        <p:spPr>
          <a:xfrm>
            <a:off x="313422" y="1195066"/>
            <a:ext cx="5967413" cy="4902200"/>
          </a:xfrm>
        </p:spPr>
      </p:pic>
      <p:pic>
        <p:nvPicPr>
          <p:cNvPr id="69636" name="Grafik 5"/>
          <p:cNvPicPr>
            <a:picLocks noChangeAspect="1"/>
          </p:cNvPicPr>
          <p:nvPr/>
        </p:nvPicPr>
        <p:blipFill>
          <a:blip r:embed="rId4" cstate="print"/>
          <a:srcRect/>
          <a:stretch>
            <a:fillRect/>
          </a:stretch>
        </p:blipFill>
        <p:spPr bwMode="auto">
          <a:xfrm>
            <a:off x="1731511" y="1617108"/>
            <a:ext cx="938213" cy="938213"/>
          </a:xfrm>
          <a:prstGeom prst="rect">
            <a:avLst/>
          </a:prstGeom>
          <a:noFill/>
          <a:ln w="9525">
            <a:noFill/>
            <a:miter lim="800000"/>
            <a:headEnd/>
            <a:tailEnd/>
          </a:ln>
        </p:spPr>
      </p:pic>
      <p:pic>
        <p:nvPicPr>
          <p:cNvPr id="69638" name="Grafik 7"/>
          <p:cNvPicPr>
            <a:picLocks noChangeAspect="1"/>
          </p:cNvPicPr>
          <p:nvPr/>
        </p:nvPicPr>
        <p:blipFill>
          <a:blip r:embed="rId4" cstate="print"/>
          <a:srcRect/>
          <a:stretch>
            <a:fillRect/>
          </a:stretch>
        </p:blipFill>
        <p:spPr bwMode="auto">
          <a:xfrm>
            <a:off x="4632325" y="1643193"/>
            <a:ext cx="939800" cy="939800"/>
          </a:xfrm>
          <a:prstGeom prst="rect">
            <a:avLst/>
          </a:prstGeom>
          <a:noFill/>
          <a:ln w="9525">
            <a:noFill/>
            <a:miter lim="800000"/>
            <a:headEnd/>
            <a:tailEnd/>
          </a:ln>
        </p:spPr>
      </p:pic>
      <p:pic>
        <p:nvPicPr>
          <p:cNvPr id="69639" name="Grafik 8"/>
          <p:cNvPicPr>
            <a:picLocks noChangeAspect="1"/>
          </p:cNvPicPr>
          <p:nvPr/>
        </p:nvPicPr>
        <p:blipFill>
          <a:blip r:embed="rId4" cstate="print"/>
          <a:srcRect/>
          <a:stretch>
            <a:fillRect/>
          </a:stretch>
        </p:blipFill>
        <p:spPr bwMode="auto">
          <a:xfrm>
            <a:off x="4627330" y="4267374"/>
            <a:ext cx="939800" cy="938212"/>
          </a:xfrm>
          <a:prstGeom prst="rect">
            <a:avLst/>
          </a:prstGeom>
          <a:noFill/>
          <a:ln w="9525">
            <a:noFill/>
            <a:miter lim="800000"/>
            <a:headEnd/>
            <a:tailEnd/>
          </a:ln>
        </p:spPr>
      </p:pic>
      <p:pic>
        <p:nvPicPr>
          <p:cNvPr id="69641" name="Grafik 10"/>
          <p:cNvPicPr>
            <a:picLocks noChangeAspect="1"/>
          </p:cNvPicPr>
          <p:nvPr/>
        </p:nvPicPr>
        <p:blipFill>
          <a:blip r:embed="rId4" cstate="print"/>
          <a:srcRect/>
          <a:stretch>
            <a:fillRect/>
          </a:stretch>
        </p:blipFill>
        <p:spPr bwMode="auto">
          <a:xfrm>
            <a:off x="1763925" y="4365086"/>
            <a:ext cx="938212" cy="938212"/>
          </a:xfrm>
          <a:prstGeom prst="rect">
            <a:avLst/>
          </a:prstGeom>
          <a:noFill/>
          <a:ln w="9525">
            <a:noFill/>
            <a:miter lim="800000"/>
            <a:headEnd/>
            <a:tailEnd/>
          </a:ln>
        </p:spPr>
      </p:pic>
      <p:pic>
        <p:nvPicPr>
          <p:cNvPr id="8" name="Picture 5" descr="Gymnasium Trudering"/>
          <p:cNvPicPr>
            <a:picLocks noChangeAspect="1" noChangeArrowheads="1"/>
          </p:cNvPicPr>
          <p:nvPr/>
        </p:nvPicPr>
        <p:blipFill>
          <a:blip r:embed="rId5" cstate="print"/>
          <a:srcRect/>
          <a:stretch>
            <a:fillRect/>
          </a:stretch>
        </p:blipFill>
        <p:spPr bwMode="auto">
          <a:xfrm>
            <a:off x="1" y="1"/>
            <a:ext cx="1606808" cy="581890"/>
          </a:xfrm>
          <a:prstGeom prst="rect">
            <a:avLst/>
          </a:prstGeom>
          <a:noFill/>
        </p:spPr>
      </p:pic>
      <p:sp>
        <p:nvSpPr>
          <p:cNvPr id="10" name="Rechteck 9"/>
          <p:cNvSpPr/>
          <p:nvPr/>
        </p:nvSpPr>
        <p:spPr bwMode="auto">
          <a:xfrm>
            <a:off x="3129094" y="2795451"/>
            <a:ext cx="998289" cy="2590281"/>
          </a:xfrm>
          <a:prstGeom prst="rect">
            <a:avLst/>
          </a:prstGeom>
          <a:solidFill>
            <a:srgbClr val="E1AA1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endParaRPr>
          </a:p>
        </p:txBody>
      </p:sp>
      <p:sp>
        <p:nvSpPr>
          <p:cNvPr id="11" name="Rechteck 10"/>
          <p:cNvSpPr/>
          <p:nvPr/>
        </p:nvSpPr>
        <p:spPr bwMode="auto">
          <a:xfrm rot="16200000">
            <a:off x="3412222" y="1179350"/>
            <a:ext cx="485164" cy="3716323"/>
          </a:xfrm>
          <a:prstGeom prst="rect">
            <a:avLst/>
          </a:prstGeom>
          <a:solidFill>
            <a:srgbClr val="E1AA1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endParaRPr>
          </a:p>
        </p:txBody>
      </p:sp>
      <p:sp>
        <p:nvSpPr>
          <p:cNvPr id="12" name="Rechteck 11"/>
          <p:cNvSpPr/>
          <p:nvPr/>
        </p:nvSpPr>
        <p:spPr bwMode="auto">
          <a:xfrm rot="16200000">
            <a:off x="3538759" y="1975607"/>
            <a:ext cx="184558" cy="3716323"/>
          </a:xfrm>
          <a:prstGeom prst="rect">
            <a:avLst/>
          </a:prstGeom>
          <a:solidFill>
            <a:srgbClr val="E1AA1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endParaRPr>
          </a:p>
        </p:txBody>
      </p:sp>
      <p:sp>
        <p:nvSpPr>
          <p:cNvPr id="13" name="Textfeld 12"/>
          <p:cNvSpPr txBox="1"/>
          <p:nvPr/>
        </p:nvSpPr>
        <p:spPr>
          <a:xfrm>
            <a:off x="3117670" y="4397829"/>
            <a:ext cx="1010194" cy="923330"/>
          </a:xfrm>
          <a:prstGeom prst="rect">
            <a:avLst/>
          </a:prstGeom>
          <a:noFill/>
        </p:spPr>
        <p:txBody>
          <a:bodyPr wrap="square" rtlCol="0">
            <a:spAutoFit/>
          </a:bodyPr>
          <a:lstStyle/>
          <a:p>
            <a:r>
              <a:rPr lang="de-DE" dirty="0"/>
              <a:t>Einzel-arbeits-</a:t>
            </a:r>
            <a:r>
              <a:rPr lang="de-DE" dirty="0" err="1"/>
              <a:t>bereich</a:t>
            </a:r>
            <a:endParaRPr lang="de-DE" dirty="0"/>
          </a:p>
        </p:txBody>
      </p:sp>
      <p:sp>
        <p:nvSpPr>
          <p:cNvPr id="15" name="Textfeld 14"/>
          <p:cNvSpPr txBox="1"/>
          <p:nvPr/>
        </p:nvSpPr>
        <p:spPr>
          <a:xfrm>
            <a:off x="3113316" y="2886892"/>
            <a:ext cx="1010194" cy="923330"/>
          </a:xfrm>
          <a:prstGeom prst="rect">
            <a:avLst/>
          </a:prstGeom>
          <a:noFill/>
        </p:spPr>
        <p:txBody>
          <a:bodyPr wrap="square" rtlCol="0">
            <a:spAutoFit/>
          </a:bodyPr>
          <a:lstStyle/>
          <a:p>
            <a:r>
              <a:rPr lang="de-DE" dirty="0"/>
              <a:t>Partner-arbeits-</a:t>
            </a:r>
            <a:r>
              <a:rPr lang="de-DE" dirty="0" err="1"/>
              <a:t>bereich</a:t>
            </a:r>
            <a:endParaRPr lang="de-DE" dirty="0"/>
          </a:p>
        </p:txBody>
      </p:sp>
      <p:sp>
        <p:nvSpPr>
          <p:cNvPr id="16" name="Rechteck 15"/>
          <p:cNvSpPr/>
          <p:nvPr/>
        </p:nvSpPr>
        <p:spPr bwMode="auto">
          <a:xfrm rot="16200000">
            <a:off x="3204756" y="1463038"/>
            <a:ext cx="914400" cy="1158244"/>
          </a:xfrm>
          <a:prstGeom prst="rect">
            <a:avLst/>
          </a:prstGeom>
          <a:solidFill>
            <a:schemeClr val="accent6">
              <a:lumMod val="40000"/>
              <a:lumOff val="6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endParaRPr>
          </a:p>
        </p:txBody>
      </p:sp>
    </p:spTree>
    <p:extLst>
      <p:ext uri="{BB962C8B-B14F-4D97-AF65-F5344CB8AC3E}">
        <p14:creationId xmlns:p14="http://schemas.microsoft.com/office/powerpoint/2010/main" xmlns="" val="159349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dissolv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15" grpId="0"/>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3"/>
          <p:cNvSpPr txBox="1">
            <a:spLocks noChangeArrowheads="1"/>
          </p:cNvSpPr>
          <p:nvPr/>
        </p:nvSpPr>
        <p:spPr bwMode="auto">
          <a:xfrm>
            <a:off x="231775" y="1436688"/>
            <a:ext cx="3657600" cy="1446550"/>
          </a:xfrm>
          <a:prstGeom prst="rect">
            <a:avLst/>
          </a:prstGeom>
          <a:noFill/>
          <a:ln w="9525">
            <a:noFill/>
            <a:miter lim="800000"/>
            <a:headEnd/>
            <a:tailEnd/>
          </a:ln>
        </p:spPr>
        <p:txBody>
          <a:bodyPr>
            <a:spAutoFit/>
          </a:bodyPr>
          <a:lstStyle/>
          <a:p>
            <a:pPr>
              <a:spcBef>
                <a:spcPct val="50000"/>
              </a:spcBef>
            </a:pPr>
            <a:r>
              <a:rPr lang="de-DE" sz="4400" dirty="0">
                <a:latin typeface="+mj-lt"/>
                <a:ea typeface="+mj-ea"/>
                <a:cs typeface="+mj-cs"/>
                <a:sym typeface="Chalkboard" charset="0"/>
              </a:rPr>
              <a:t>Vom Cluster zur Insel…</a:t>
            </a:r>
          </a:p>
        </p:txBody>
      </p:sp>
      <p:pic>
        <p:nvPicPr>
          <p:cNvPr id="4" name="Picture 5" descr="Gymnasium Trudering"/>
          <p:cNvPicPr>
            <a:picLocks noChangeAspect="1" noChangeArrowheads="1"/>
          </p:cNvPicPr>
          <p:nvPr/>
        </p:nvPicPr>
        <p:blipFill>
          <a:blip r:embed="rId3" cstate="print"/>
          <a:srcRect/>
          <a:stretch>
            <a:fillRect/>
          </a:stretch>
        </p:blipFill>
        <p:spPr bwMode="auto">
          <a:xfrm>
            <a:off x="1" y="1"/>
            <a:ext cx="1606808" cy="581890"/>
          </a:xfrm>
          <a:prstGeom prst="rect">
            <a:avLst/>
          </a:prstGeom>
          <a:noFill/>
        </p:spPr>
      </p:pic>
      <p:pic>
        <p:nvPicPr>
          <p:cNvPr id="5" name="Grafik 4" descr="IMG_1421.JPG"/>
          <p:cNvPicPr>
            <a:picLocks noChangeAspect="1"/>
          </p:cNvPicPr>
          <p:nvPr/>
        </p:nvPicPr>
        <p:blipFill>
          <a:blip r:embed="rId4" cstate="print"/>
          <a:stretch>
            <a:fillRect/>
          </a:stretch>
        </p:blipFill>
        <p:spPr>
          <a:xfrm>
            <a:off x="3791788" y="389626"/>
            <a:ext cx="8128000" cy="6096000"/>
          </a:xfrm>
          <a:prstGeom prst="rect">
            <a:avLst/>
          </a:prstGeom>
        </p:spPr>
      </p:pic>
    </p:spTree>
    <p:extLst>
      <p:ext uri="{BB962C8B-B14F-4D97-AF65-F5344CB8AC3E}">
        <p14:creationId xmlns:p14="http://schemas.microsoft.com/office/powerpoint/2010/main" xmlns="" val="3327414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ext Box 4"/>
          <p:cNvSpPr txBox="1">
            <a:spLocks noChangeArrowheads="1"/>
          </p:cNvSpPr>
          <p:nvPr/>
        </p:nvSpPr>
        <p:spPr bwMode="auto">
          <a:xfrm>
            <a:off x="4354060" y="276678"/>
            <a:ext cx="3324225" cy="2308324"/>
          </a:xfrm>
          <a:prstGeom prst="rect">
            <a:avLst/>
          </a:prstGeom>
          <a:noFill/>
          <a:ln w="9525">
            <a:noFill/>
            <a:miter lim="800000"/>
            <a:headEnd/>
            <a:tailEnd/>
          </a:ln>
        </p:spPr>
        <p:txBody>
          <a:bodyPr>
            <a:spAutoFit/>
          </a:bodyPr>
          <a:lstStyle/>
          <a:p>
            <a:pPr>
              <a:spcBef>
                <a:spcPct val="50000"/>
              </a:spcBef>
            </a:pPr>
            <a:r>
              <a:rPr lang="de-DE" sz="2400" dirty="0"/>
              <a:t>Die Inseln werden während des Unterrichts als erweitertes Klassenzimmer verwendet.</a:t>
            </a:r>
          </a:p>
        </p:txBody>
      </p:sp>
      <p:pic>
        <p:nvPicPr>
          <p:cNvPr id="7" name="Picture 5" descr="Gymnasium Trudering"/>
          <p:cNvPicPr>
            <a:picLocks noChangeAspect="1" noChangeArrowheads="1"/>
          </p:cNvPicPr>
          <p:nvPr/>
        </p:nvPicPr>
        <p:blipFill>
          <a:blip r:embed="rId3" cstate="print"/>
          <a:srcRect/>
          <a:stretch>
            <a:fillRect/>
          </a:stretch>
        </p:blipFill>
        <p:spPr bwMode="auto">
          <a:xfrm>
            <a:off x="1" y="1"/>
            <a:ext cx="1606808" cy="581890"/>
          </a:xfrm>
          <a:prstGeom prst="rect">
            <a:avLst/>
          </a:prstGeom>
          <a:noFill/>
        </p:spPr>
      </p:pic>
      <p:pic>
        <p:nvPicPr>
          <p:cNvPr id="8" name="Grafik 7" descr="IMG_1420.JPG"/>
          <p:cNvPicPr>
            <a:picLocks noChangeAspect="1"/>
          </p:cNvPicPr>
          <p:nvPr/>
        </p:nvPicPr>
        <p:blipFill>
          <a:blip r:embed="rId4" cstate="print"/>
          <a:stretch>
            <a:fillRect/>
          </a:stretch>
        </p:blipFill>
        <p:spPr>
          <a:xfrm>
            <a:off x="531005" y="2820838"/>
            <a:ext cx="5049328" cy="3786996"/>
          </a:xfrm>
          <a:prstGeom prst="rect">
            <a:avLst/>
          </a:prstGeom>
        </p:spPr>
      </p:pic>
      <p:pic>
        <p:nvPicPr>
          <p:cNvPr id="9" name="Grafik 8" descr="IMG_1422.JPG"/>
          <p:cNvPicPr>
            <a:picLocks noChangeAspect="1"/>
          </p:cNvPicPr>
          <p:nvPr/>
        </p:nvPicPr>
        <p:blipFill>
          <a:blip r:embed="rId5" cstate="print"/>
          <a:stretch>
            <a:fillRect/>
          </a:stretch>
        </p:blipFill>
        <p:spPr>
          <a:xfrm>
            <a:off x="7108166" y="301925"/>
            <a:ext cx="4932392" cy="3699294"/>
          </a:xfrm>
          <a:prstGeom prst="rect">
            <a:avLst/>
          </a:prstGeom>
        </p:spPr>
      </p:pic>
    </p:spTree>
    <p:extLst>
      <p:ext uri="{BB962C8B-B14F-4D97-AF65-F5344CB8AC3E}">
        <p14:creationId xmlns:p14="http://schemas.microsoft.com/office/powerpoint/2010/main" xmlns="" val="946287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IMG_1424.JPG"/>
          <p:cNvPicPr>
            <a:picLocks noChangeAspect="1"/>
          </p:cNvPicPr>
          <p:nvPr/>
        </p:nvPicPr>
        <p:blipFill>
          <a:blip r:embed="rId3" cstate="print"/>
          <a:stretch>
            <a:fillRect/>
          </a:stretch>
        </p:blipFill>
        <p:spPr>
          <a:xfrm>
            <a:off x="6055743" y="405439"/>
            <a:ext cx="5173932" cy="3880449"/>
          </a:xfrm>
          <a:prstGeom prst="rect">
            <a:avLst/>
          </a:prstGeom>
        </p:spPr>
      </p:pic>
      <p:pic>
        <p:nvPicPr>
          <p:cNvPr id="7" name="Grafik 6" descr="IMG_1425.JPG"/>
          <p:cNvPicPr>
            <a:picLocks noChangeAspect="1"/>
          </p:cNvPicPr>
          <p:nvPr/>
        </p:nvPicPr>
        <p:blipFill>
          <a:blip r:embed="rId4" cstate="print"/>
          <a:stretch>
            <a:fillRect/>
          </a:stretch>
        </p:blipFill>
        <p:spPr>
          <a:xfrm>
            <a:off x="845389" y="3250002"/>
            <a:ext cx="4130136" cy="3097602"/>
          </a:xfrm>
          <a:prstGeom prst="rect">
            <a:avLst/>
          </a:prstGeom>
        </p:spPr>
      </p:pic>
      <p:pic>
        <p:nvPicPr>
          <p:cNvPr id="8" name="Grafik 7" descr="IMG_0863.JPG"/>
          <p:cNvPicPr>
            <a:picLocks noChangeAspect="1"/>
          </p:cNvPicPr>
          <p:nvPr/>
        </p:nvPicPr>
        <p:blipFill>
          <a:blip r:embed="rId5" cstate="print"/>
          <a:stretch>
            <a:fillRect/>
          </a:stretch>
        </p:blipFill>
        <p:spPr>
          <a:xfrm>
            <a:off x="6308806" y="4701396"/>
            <a:ext cx="2910505" cy="1940943"/>
          </a:xfrm>
          <a:prstGeom prst="rect">
            <a:avLst/>
          </a:prstGeom>
        </p:spPr>
      </p:pic>
      <p:pic>
        <p:nvPicPr>
          <p:cNvPr id="9" name="Grafik 8" descr="IMG_1359.JPG"/>
          <p:cNvPicPr>
            <a:picLocks noChangeAspect="1"/>
          </p:cNvPicPr>
          <p:nvPr/>
        </p:nvPicPr>
        <p:blipFill>
          <a:blip r:embed="rId6" cstate="print"/>
          <a:stretch>
            <a:fillRect/>
          </a:stretch>
        </p:blipFill>
        <p:spPr>
          <a:xfrm>
            <a:off x="402566" y="198407"/>
            <a:ext cx="3487947" cy="2615961"/>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10605" y="675966"/>
            <a:ext cx="11306629" cy="4235390"/>
          </a:xfrm>
          <a:prstGeom prst="rect">
            <a:avLst/>
          </a:prstGeom>
        </p:spPr>
        <p:txBody>
          <a:bodyPr wrap="square">
            <a:spAutoFit/>
          </a:bodyPr>
          <a:lstStyle/>
          <a:p>
            <a:pPr algn="ctr">
              <a:lnSpc>
                <a:spcPct val="107000"/>
              </a:lnSpc>
              <a:spcAft>
                <a:spcPts val="800"/>
              </a:spcAft>
            </a:pPr>
            <a:r>
              <a:rPr lang="de-DE" sz="3200" dirty="0">
                <a:latin typeface="+mj-lt"/>
                <a:ea typeface="+mj-ea"/>
                <a:cs typeface="+mj-cs"/>
                <a:sym typeface="Chalkboard" charset="0"/>
              </a:rPr>
              <a:t>Besondere Voraussetzungen für das pädagogische Arbeiten </a:t>
            </a:r>
          </a:p>
          <a:p>
            <a:pPr algn="ctr">
              <a:lnSpc>
                <a:spcPct val="107000"/>
              </a:lnSpc>
              <a:spcAft>
                <a:spcPts val="800"/>
              </a:spcAft>
            </a:pPr>
            <a:r>
              <a:rPr lang="de-DE" sz="3200" dirty="0">
                <a:latin typeface="+mj-lt"/>
                <a:ea typeface="+mj-ea"/>
                <a:cs typeface="+mj-cs"/>
                <a:sym typeface="Chalkboard" charset="0"/>
              </a:rPr>
              <a:t>am Gymnasium Trudering: </a:t>
            </a:r>
          </a:p>
          <a:p>
            <a:pPr marL="457200" indent="-457200">
              <a:lnSpc>
                <a:spcPct val="107000"/>
              </a:lnSpc>
              <a:spcAft>
                <a:spcPts val="800"/>
              </a:spcAft>
              <a:buFont typeface="Arial" panose="020B0604020202020204" pitchFamily="34" charset="0"/>
              <a:buChar char="•"/>
            </a:pPr>
            <a:r>
              <a:rPr lang="de-DE" sz="2400" dirty="0">
                <a:ea typeface="Calibri" panose="020F0502020204030204" pitchFamily="34" charset="0"/>
                <a:cs typeface="Times New Roman" panose="02020603050405020304" pitchFamily="18" charset="0"/>
              </a:rPr>
              <a:t>Doppelstundenprinzip</a:t>
            </a:r>
          </a:p>
          <a:p>
            <a:pPr marL="457200" indent="-457200">
              <a:lnSpc>
                <a:spcPct val="107000"/>
              </a:lnSpc>
              <a:spcAft>
                <a:spcPts val="800"/>
              </a:spcAft>
              <a:buFont typeface="Arial" panose="020B0604020202020204" pitchFamily="34" charset="0"/>
              <a:buChar char="•"/>
            </a:pPr>
            <a:r>
              <a:rPr lang="de-DE" sz="2400" dirty="0">
                <a:ea typeface="Calibri" panose="020F0502020204030204" pitchFamily="34" charset="0"/>
                <a:cs typeface="Times New Roman" panose="02020603050405020304" pitchFamily="18" charset="0"/>
              </a:rPr>
              <a:t>Teamstruktur (Jahrgangsstufenteams) </a:t>
            </a:r>
          </a:p>
          <a:p>
            <a:pPr marL="457200" indent="-457200">
              <a:lnSpc>
                <a:spcPct val="107000"/>
              </a:lnSpc>
              <a:spcAft>
                <a:spcPts val="800"/>
              </a:spcAft>
              <a:buFont typeface="Arial" panose="020B0604020202020204" pitchFamily="34" charset="0"/>
              <a:buChar char="•"/>
            </a:pPr>
            <a:r>
              <a:rPr lang="de-DE" sz="2400" dirty="0">
                <a:ea typeface="Calibri" panose="020F0502020204030204" pitchFamily="34" charset="0"/>
                <a:cs typeface="Times New Roman" panose="02020603050405020304" pitchFamily="18" charset="0"/>
              </a:rPr>
              <a:t>Klassenzimmer mit Lerninsel (mit verschiedenen Arbeitszonen) </a:t>
            </a:r>
          </a:p>
          <a:p>
            <a:pPr marL="457200" indent="-457200">
              <a:lnSpc>
                <a:spcPct val="107000"/>
              </a:lnSpc>
              <a:spcAft>
                <a:spcPts val="800"/>
              </a:spcAft>
              <a:buFont typeface="Arial" panose="020B0604020202020204" pitchFamily="34" charset="0"/>
              <a:buChar char="•"/>
            </a:pPr>
            <a:r>
              <a:rPr lang="de-DE" sz="2400" dirty="0">
                <a:ea typeface="Calibri" panose="020F0502020204030204" pitchFamily="34" charset="0"/>
                <a:cs typeface="Times New Roman" panose="02020603050405020304" pitchFamily="18" charset="0"/>
              </a:rPr>
              <a:t>Zugängliche Computer in der Lerninsel und im Klassenzimmer</a:t>
            </a:r>
          </a:p>
          <a:p>
            <a:pPr marL="457200" indent="-457200">
              <a:lnSpc>
                <a:spcPct val="107000"/>
              </a:lnSpc>
              <a:spcAft>
                <a:spcPts val="800"/>
              </a:spcAft>
              <a:buFont typeface="Arial" panose="020B0604020202020204" pitchFamily="34" charset="0"/>
              <a:buChar char="•"/>
            </a:pPr>
            <a:r>
              <a:rPr lang="de-DE" sz="2400" dirty="0">
                <a:ea typeface="Calibri" panose="020F0502020204030204" pitchFamily="34" charset="0"/>
                <a:cs typeface="Times New Roman" panose="02020603050405020304" pitchFamily="18" charset="0"/>
              </a:rPr>
              <a:t>Schulinternes Freiarbeitskonzept</a:t>
            </a:r>
          </a:p>
          <a:p>
            <a:pPr marL="457200" indent="-457200">
              <a:lnSpc>
                <a:spcPct val="107000"/>
              </a:lnSpc>
              <a:spcAft>
                <a:spcPts val="800"/>
              </a:spcAft>
              <a:buFont typeface="Arial" panose="020B0604020202020204" pitchFamily="34" charset="0"/>
              <a:buChar char="•"/>
            </a:pPr>
            <a:r>
              <a:rPr lang="de-DE" sz="2400" dirty="0">
                <a:ea typeface="Calibri" panose="020F0502020204030204" pitchFamily="34" charset="0"/>
                <a:cs typeface="Times New Roman" panose="02020603050405020304" pitchFamily="18" charset="0"/>
              </a:rPr>
              <a:t>Schränke für Freiarbeitsmaterial/ Hängeregister</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5" descr="Gymnasium Trudering"/>
          <p:cNvPicPr>
            <a:picLocks noChangeAspect="1" noChangeArrowheads="1"/>
          </p:cNvPicPr>
          <p:nvPr/>
        </p:nvPicPr>
        <p:blipFill>
          <a:blip r:embed="rId3" cstate="print"/>
          <a:srcRect/>
          <a:stretch>
            <a:fillRect/>
          </a:stretch>
        </p:blipFill>
        <p:spPr bwMode="auto">
          <a:xfrm>
            <a:off x="1" y="1"/>
            <a:ext cx="1606808" cy="581890"/>
          </a:xfrm>
          <a:prstGeom prst="rect">
            <a:avLst/>
          </a:prstGeom>
          <a:noFill/>
        </p:spPr>
      </p:pic>
      <p:sp>
        <p:nvSpPr>
          <p:cNvPr id="3" name="Textfeld 2"/>
          <p:cNvSpPr txBox="1"/>
          <p:nvPr/>
        </p:nvSpPr>
        <p:spPr>
          <a:xfrm>
            <a:off x="482286" y="2508069"/>
            <a:ext cx="8596399" cy="1938992"/>
          </a:xfrm>
          <a:prstGeom prst="rect">
            <a:avLst/>
          </a:prstGeom>
          <a:solidFill>
            <a:srgbClr val="00B050"/>
          </a:solidFill>
        </p:spPr>
        <p:txBody>
          <a:bodyPr wrap="square" rtlCol="0">
            <a:spAutoFit/>
          </a:bodyPr>
          <a:lstStyle/>
          <a:p>
            <a:r>
              <a:rPr lang="de-DE" sz="6000" dirty="0"/>
              <a:t>Teamstruktur (Jahrgangstufenteams)</a:t>
            </a:r>
          </a:p>
        </p:txBody>
      </p:sp>
      <p:pic>
        <p:nvPicPr>
          <p:cNvPr id="6" name="Grafik 5" descr="IMG_0865.JPG"/>
          <p:cNvPicPr>
            <a:picLocks noChangeAspect="1"/>
          </p:cNvPicPr>
          <p:nvPr/>
        </p:nvPicPr>
        <p:blipFill>
          <a:blip r:embed="rId4" cstate="print"/>
          <a:stretch>
            <a:fillRect/>
          </a:stretch>
        </p:blipFill>
        <p:spPr>
          <a:xfrm rot="16200000">
            <a:off x="8759032" y="3122761"/>
            <a:ext cx="3945352" cy="2631057"/>
          </a:xfrm>
          <a:prstGeom prst="rect">
            <a:avLst/>
          </a:prstGeom>
        </p:spPr>
      </p:pic>
    </p:spTree>
    <p:extLst>
      <p:ext uri="{BB962C8B-B14F-4D97-AF65-F5344CB8AC3E}">
        <p14:creationId xmlns:p14="http://schemas.microsoft.com/office/powerpoint/2010/main" xmlns="" val="135624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3"/>
          <p:cNvPicPr>
            <a:picLocks noChangeAspect="1"/>
          </p:cNvPicPr>
          <p:nvPr/>
        </p:nvPicPr>
        <p:blipFill>
          <a:blip r:embed="rId3" cstate="print"/>
          <a:stretch>
            <a:fillRect/>
          </a:stretch>
        </p:blipFill>
        <p:spPr>
          <a:xfrm>
            <a:off x="2445204" y="1804637"/>
            <a:ext cx="6292850" cy="4719638"/>
          </a:xfrm>
          <a:prstGeom prst="rect">
            <a:avLst/>
          </a:prstGeom>
          <a:effectLst>
            <a:outerShdw blurRad="292100" dist="139700" dir="2700000" algn="tl" rotWithShape="0">
              <a:srgbClr val="333333">
                <a:alpha val="65000"/>
              </a:srgbClr>
            </a:outerShdw>
          </a:effectLst>
        </p:spPr>
      </p:pic>
      <p:sp>
        <p:nvSpPr>
          <p:cNvPr id="3" name="Rechteck 2"/>
          <p:cNvSpPr/>
          <p:nvPr/>
        </p:nvSpPr>
        <p:spPr>
          <a:xfrm>
            <a:off x="270931" y="693332"/>
            <a:ext cx="11198515" cy="932115"/>
          </a:xfrm>
          <a:prstGeom prst="rect">
            <a:avLst/>
          </a:prstGeom>
        </p:spPr>
        <p:txBody>
          <a:bodyPr wrap="none">
            <a:spAutoFit/>
          </a:bodyPr>
          <a:lstStyle/>
          <a:p>
            <a:pPr marL="457200" indent="-457200">
              <a:lnSpc>
                <a:spcPct val="107000"/>
              </a:lnSpc>
              <a:spcAft>
                <a:spcPts val="800"/>
              </a:spcAft>
            </a:pPr>
            <a:r>
              <a:rPr lang="de-DE" sz="5100" dirty="0">
                <a:latin typeface="+mj-lt"/>
                <a:ea typeface="+mj-ea"/>
                <a:cs typeface="+mj-cs"/>
                <a:sym typeface="Chalkboard" charset="0"/>
              </a:rPr>
              <a:t>Teamstruktur (Jahrgangsstufenteams)</a:t>
            </a:r>
            <a:endParaRPr lang="de-DE" dirty="0">
              <a:ea typeface="Calibri" panose="020F0502020204030204" pitchFamily="34" charset="0"/>
              <a:cs typeface="Times New Roman" panose="02020603050405020304" pitchFamily="18" charset="0"/>
            </a:endParaRPr>
          </a:p>
        </p:txBody>
      </p:sp>
      <p:pic>
        <p:nvPicPr>
          <p:cNvPr id="4" name="Picture 5" descr="Gymnasium Trudering"/>
          <p:cNvPicPr>
            <a:picLocks noChangeAspect="1" noChangeArrowheads="1"/>
          </p:cNvPicPr>
          <p:nvPr/>
        </p:nvPicPr>
        <p:blipFill>
          <a:blip r:embed="rId4" cstate="print"/>
          <a:srcRect/>
          <a:stretch>
            <a:fillRect/>
          </a:stretch>
        </p:blipFill>
        <p:spPr bwMode="auto">
          <a:xfrm>
            <a:off x="1" y="1"/>
            <a:ext cx="1606808" cy="581890"/>
          </a:xfrm>
          <a:prstGeom prst="rect">
            <a:avLst/>
          </a:prstGeom>
          <a:noFill/>
        </p:spPr>
      </p:pic>
    </p:spTree>
    <p:extLst>
      <p:ext uri="{BB962C8B-B14F-4D97-AF65-F5344CB8AC3E}">
        <p14:creationId xmlns:p14="http://schemas.microsoft.com/office/powerpoint/2010/main" xmlns="" val="14127953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el &amp; Untertitel">
      <a:majorFont>
        <a:latin typeface="Chalkboard"/>
        <a:ea typeface="ヒラギノ明朝 ProN W3"/>
        <a:cs typeface="ヒラギノ明朝 ProN W3"/>
      </a:majorFont>
      <a:minorFont>
        <a:latin typeface="Chalkboard"/>
        <a:ea typeface="ヒラギノ明朝 ProN W3"/>
        <a:cs typeface="ヒラギノ明朝 ProN W3"/>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Titel &amp; Untertit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el &amp; Aufzählung - Rech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el &amp; Aufzählung - Rechts">
      <a:majorFont>
        <a:latin typeface="Chalkboard"/>
        <a:ea typeface="ヒラギノ明朝 ProN W3"/>
        <a:cs typeface="ヒラギノ明朝 ProN W3"/>
      </a:majorFont>
      <a:minorFont>
        <a:latin typeface="Chalkboard"/>
        <a:ea typeface="ヒラギノ明朝 ProN W3"/>
        <a:cs typeface="ヒラギノ明朝 ProN W3"/>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Titel &amp; Aufzählung - Rech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Aufzählung">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Aufzählung">
      <a:majorFont>
        <a:latin typeface="Chalkboard"/>
        <a:ea typeface="ヒラギノ明朝 ProN W3"/>
        <a:cs typeface="ヒラギノ明朝 ProN W3"/>
      </a:majorFont>
      <a:minorFont>
        <a:latin typeface="Chalkboard"/>
        <a:ea typeface="ヒラギノ明朝 ProN W3"/>
        <a:cs typeface="ヒラギノ明朝 ProN W3"/>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Aufzählu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to - Horizontal">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Foto - Horizontal">
      <a:majorFont>
        <a:latin typeface="Chalkboard"/>
        <a:ea typeface="ヒラギノ明朝 ProN W3"/>
        <a:cs typeface="ヒラギノ明朝 ProN W3"/>
      </a:majorFont>
      <a:minorFont>
        <a:latin typeface="Chalkboard"/>
        <a:ea typeface="ヒラギノ明朝 ProN W3"/>
        <a:cs typeface="ヒラギノ明朝 ProN W3"/>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F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el - Mitt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el - Mitte">
      <a:majorFont>
        <a:latin typeface="Chalkboard"/>
        <a:ea typeface="ヒラギノ明朝 ProN W3"/>
        <a:cs typeface="ヒラギノ明朝 ProN W3"/>
      </a:majorFont>
      <a:minorFont>
        <a:latin typeface="Chalkboard"/>
        <a:ea typeface="ヒラギノ明朝 ProN W3"/>
        <a:cs typeface="ヒラギノ明朝 ProN W3"/>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Titel - Mit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oto - Vertikal">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Foto - Vertikal">
      <a:majorFont>
        <a:latin typeface="Chalkboard"/>
        <a:ea typeface="ヒラギノ明朝 ProN W3"/>
        <a:cs typeface="ヒラギノ明朝 ProN W3"/>
      </a:majorFont>
      <a:minorFont>
        <a:latin typeface="Chalkboard"/>
        <a:ea typeface="ヒラギノ明朝 ProN W3"/>
        <a:cs typeface="ヒラギノ明朝 ProN W3"/>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Foto - Vertik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el - Obe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el - Oben">
      <a:majorFont>
        <a:latin typeface="Chalkboard"/>
        <a:ea typeface="ヒラギノ明朝 ProN W3"/>
        <a:cs typeface="ヒラギノ明朝 ProN W3"/>
      </a:majorFont>
      <a:minorFont>
        <a:latin typeface="Chalkboard"/>
        <a:ea typeface="ヒラギノ明朝 ProN W3"/>
        <a:cs typeface="ヒラギノ明朝 ProN W3"/>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Titel - Ob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Leer">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Leer">
      <a:majorFont>
        <a:latin typeface="Chalkboard"/>
        <a:ea typeface="ヒラギノ明朝 ProN W3"/>
        <a:cs typeface="ヒラギノ明朝 ProN W3"/>
      </a:majorFont>
      <a:minorFont>
        <a:latin typeface="Chalkboard"/>
        <a:ea typeface="ヒラギノ明朝 ProN W3"/>
        <a:cs typeface="ヒラギノ明朝 ProN W3"/>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Le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el &amp; Aufzählung - Link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el &amp; Aufzählung - Links">
      <a:majorFont>
        <a:latin typeface="Chalkboard"/>
        <a:ea typeface="ヒラギノ明朝 ProN W3"/>
        <a:cs typeface="ヒラギノ明朝 ProN W3"/>
      </a:majorFont>
      <a:minorFont>
        <a:latin typeface="Chalkboard"/>
        <a:ea typeface="ヒラギノ明朝 ProN W3"/>
        <a:cs typeface="ヒラギノ明朝 ProN W3"/>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Titel &amp; Aufzählung - Link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el &amp; Aufzählung - 2 Spalte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el &amp; Aufzählung - 2 Spalten">
      <a:majorFont>
        <a:latin typeface="Chalkboard"/>
        <a:ea typeface="ヒラギノ明朝 ProN W3"/>
        <a:cs typeface="ヒラギノ明朝 ProN W3"/>
      </a:majorFont>
      <a:minorFont>
        <a:latin typeface="Chalkboard"/>
        <a:ea typeface="ヒラギノ明朝 ProN W3"/>
        <a:cs typeface="ヒラギノ明朝 ProN W3"/>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Titel &amp; Aufzählung - 2 Spalt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el, Aufzählung &amp; Foto">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el, Aufzählung &amp; Foto">
      <a:majorFont>
        <a:latin typeface="Chalkboard"/>
        <a:ea typeface="ヒラギノ明朝 ProN W3"/>
        <a:cs typeface="ヒラギノ明朝 ProN W3"/>
      </a:majorFont>
      <a:minorFont>
        <a:latin typeface="Chalkboard"/>
        <a:ea typeface="ヒラギノ明朝 ProN W3"/>
        <a:cs typeface="ヒラギノ明朝 ProN W3"/>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Titel, Aufzählung &amp; F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chalkboard</Template>
  <TotalTime>0</TotalTime>
  <Words>1013</Words>
  <Application>Microsoft Office PowerPoint</Application>
  <PresentationFormat>Benutzerdefiniert</PresentationFormat>
  <Paragraphs>191</Paragraphs>
  <Slides>31</Slides>
  <Notes>23</Notes>
  <HiddenSlides>0</HiddenSlides>
  <MMClips>0</MMClips>
  <ScaleCrop>false</ScaleCrop>
  <HeadingPairs>
    <vt:vector size="4" baseType="variant">
      <vt:variant>
        <vt:lpstr>Design</vt:lpstr>
      </vt:variant>
      <vt:variant>
        <vt:i4>11</vt:i4>
      </vt:variant>
      <vt:variant>
        <vt:lpstr>Folientitel</vt:lpstr>
      </vt:variant>
      <vt:variant>
        <vt:i4>31</vt:i4>
      </vt:variant>
    </vt:vector>
  </HeadingPairs>
  <TitlesOfParts>
    <vt:vector size="42" baseType="lpstr">
      <vt:lpstr>chalkboard</vt:lpstr>
      <vt:lpstr>Foto - Horizontal</vt:lpstr>
      <vt:lpstr>Titel - Mitte</vt:lpstr>
      <vt:lpstr>Foto - Vertikal</vt:lpstr>
      <vt:lpstr>Titel - Oben</vt:lpstr>
      <vt:lpstr>Leer</vt:lpstr>
      <vt:lpstr>Titel &amp; Aufzählung - Links</vt:lpstr>
      <vt:lpstr>Titel &amp; Aufzählung - 2 Spalten</vt:lpstr>
      <vt:lpstr>Titel, Aufzählung &amp; Foto</vt:lpstr>
      <vt:lpstr>Titel &amp; Aufzählung - Rechts</vt:lpstr>
      <vt:lpstr>Aufzählung</vt:lpstr>
      <vt:lpstr>Das Arbeiten in Jahrgangsstufenteams und Lerninseln am Gymnasium Trudering</vt:lpstr>
      <vt:lpstr>Besonderheiten des Gymnasiums Trudering </vt:lpstr>
      <vt:lpstr> Die Rahmendaten</vt:lpstr>
      <vt:lpstr>Klassenzimmer mit Lerninsel  (mit verschiedenen  Arbeitszonen) und Teamraum</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lpstr>Folie 25</vt:lpstr>
      <vt:lpstr>Folie 26</vt:lpstr>
      <vt:lpstr>Folie 27</vt:lpstr>
      <vt:lpstr>Folie 28</vt:lpstr>
      <vt:lpstr>Folie 29</vt:lpstr>
      <vt:lpstr>Folie 30</vt:lpstr>
      <vt:lpstr>Folie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Jahrgangsstufenteams…</dc:title>
  <dc:creator>Anna von Chossy</dc:creator>
  <cp:lastModifiedBy>Windows User</cp:lastModifiedBy>
  <cp:revision>17</cp:revision>
  <dcterms:created xsi:type="dcterms:W3CDTF">2016-08-11T07:03:50Z</dcterms:created>
  <dcterms:modified xsi:type="dcterms:W3CDTF">2016-11-15T13:51:48Z</dcterms:modified>
</cp:coreProperties>
</file>